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8" r:id="rId3"/>
    <p:sldId id="276" r:id="rId4"/>
    <p:sldId id="259" r:id="rId5"/>
    <p:sldId id="257" r:id="rId6"/>
    <p:sldId id="258" r:id="rId7"/>
    <p:sldId id="260" r:id="rId8"/>
    <p:sldId id="261" r:id="rId9"/>
    <p:sldId id="262" r:id="rId10"/>
    <p:sldId id="263" r:id="rId11"/>
    <p:sldId id="264" r:id="rId12"/>
    <p:sldId id="265" r:id="rId13"/>
    <p:sldId id="277" r:id="rId14"/>
    <p:sldId id="279" r:id="rId15"/>
    <p:sldId id="275" r:id="rId16"/>
  </p:sldIdLst>
  <p:sldSz cx="18288000" cy="10287000"/>
  <p:notesSz cx="6858000" cy="9144000"/>
  <p:embeddedFontLst>
    <p:embeddedFont>
      <p:font typeface="Calibri" panose="020F0502020204030204" pitchFamily="34" charset="0"/>
      <p:regular r:id="rId17"/>
      <p:bold r:id="rId18"/>
      <p:italic r:id="rId19"/>
      <p:boldItalic r:id="rId20"/>
    </p:embeddedFont>
    <p:embeddedFont>
      <p:font typeface="Calistoga" pitchFamily="2" charset="77"/>
      <p:regular r:id="rId21"/>
    </p:embeddedFont>
    <p:embeddedFont>
      <p:font typeface="Public Sans" pitchFamily="2" charset="77"/>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86" autoAdjust="0"/>
    <p:restoredTop sz="94662" autoAdjust="0"/>
  </p:normalViewPr>
  <p:slideViewPr>
    <p:cSldViewPr>
      <p:cViewPr varScale="1">
        <p:scale>
          <a:sx n="72" d="100"/>
          <a:sy n="72" d="100"/>
        </p:scale>
        <p:origin x="400" y="22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4/14/23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4/14/23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4/14/23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4/14/23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4/14/23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4/14/23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7.svg"/><Relationship Id="rId3" Type="http://schemas.openxmlformats.org/officeDocument/2006/relationships/image" Target="../media/image24.svg"/><Relationship Id="rId7" Type="http://schemas.openxmlformats.org/officeDocument/2006/relationships/image" Target="../media/image52.svg"/><Relationship Id="rId12" Type="http://schemas.openxmlformats.org/officeDocument/2006/relationships/image" Target="../media/image66.pn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51.png"/><Relationship Id="rId11" Type="http://schemas.openxmlformats.org/officeDocument/2006/relationships/image" Target="../media/image30.svg"/><Relationship Id="rId5" Type="http://schemas.openxmlformats.org/officeDocument/2006/relationships/image" Target="../media/image63.svg"/><Relationship Id="rId15" Type="http://schemas.openxmlformats.org/officeDocument/2006/relationships/image" Target="../media/image69.png"/><Relationship Id="rId10" Type="http://schemas.openxmlformats.org/officeDocument/2006/relationships/image" Target="../media/image29.png"/><Relationship Id="rId4" Type="http://schemas.openxmlformats.org/officeDocument/2006/relationships/image" Target="../media/image62.png"/><Relationship Id="rId9" Type="http://schemas.openxmlformats.org/officeDocument/2006/relationships/image" Target="../media/image65.svg"/><Relationship Id="rId14" Type="http://schemas.openxmlformats.org/officeDocument/2006/relationships/image" Target="../media/image68.png"/></Relationships>
</file>

<file path=ppt/slides/_rels/slide11.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48.svg"/><Relationship Id="rId4"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4.svg"/><Relationship Id="rId7" Type="http://schemas.openxmlformats.org/officeDocument/2006/relationships/image" Target="../media/image67.svg"/><Relationship Id="rId2" Type="http://schemas.openxmlformats.org/officeDocument/2006/relationships/image" Target="../media/image73.pn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67.sv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7.svg"/><Relationship Id="rId7" Type="http://schemas.openxmlformats.org/officeDocument/2006/relationships/image" Target="../media/image65.svg"/><Relationship Id="rId2" Type="http://schemas.openxmlformats.org/officeDocument/2006/relationships/image" Target="../media/image76.pn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79.svg"/><Relationship Id="rId4" Type="http://schemas.openxmlformats.org/officeDocument/2006/relationships/image" Target="../media/image78.png"/><Relationship Id="rId9" Type="http://schemas.openxmlformats.org/officeDocument/2006/relationships/image" Target="../media/image81.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svg"/><Relationship Id="rId7" Type="http://schemas.openxmlformats.org/officeDocument/2006/relationships/image" Target="../media/image8.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0.svg"/><Relationship Id="rId4" Type="http://schemas.openxmlformats.org/officeDocument/2006/relationships/image" Target="../media/image19.png"/><Relationship Id="rId9"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svg"/><Relationship Id="rId7" Type="http://schemas.openxmlformats.org/officeDocument/2006/relationships/image" Target="../media/image28.svg"/><Relationship Id="rId2" Type="http://schemas.openxmlformats.org/officeDocument/2006/relationships/image" Target="../media/image23.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svg"/><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_rels/slide8.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image" Target="../media/image43.png"/><Relationship Id="rId16" Type="http://schemas.openxmlformats.org/officeDocument/2006/relationships/image" Target="../media/image55.png"/><Relationship Id="rId1" Type="http://schemas.openxmlformats.org/officeDocument/2006/relationships/slideLayout" Target="../slideLayouts/slideLayout7.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5" Type="http://schemas.openxmlformats.org/officeDocument/2006/relationships/image" Target="../media/image11.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 Id="rId1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57.svg"/><Relationship Id="rId7"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D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893957" y="-819247"/>
            <a:ext cx="4788085" cy="5256381"/>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6306800" y="7039323"/>
            <a:ext cx="2682658" cy="368865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H="1">
            <a:off x="-2221312" y="3510310"/>
            <a:ext cx="5060979" cy="7462570"/>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721663" y="6291608"/>
            <a:ext cx="1723793" cy="1899972"/>
          </a:xfrm>
          <a:prstGeom prst="rect">
            <a:avLst/>
          </a:prstGeom>
        </p:spPr>
      </p:pic>
      <p:pic>
        <p:nvPicPr>
          <p:cNvPr id="19" name="Picture 18">
            <a:extLst>
              <a:ext uri="{FF2B5EF4-FFF2-40B4-BE49-F238E27FC236}">
                <a16:creationId xmlns:a16="http://schemas.microsoft.com/office/drawing/2014/main" id="{86EF82EB-2F34-5022-E9AD-E6569F54731D}"/>
              </a:ext>
            </a:extLst>
          </p:cNvPr>
          <p:cNvPicPr>
            <a:picLocks noChangeAspect="1"/>
          </p:cNvPicPr>
          <p:nvPr/>
        </p:nvPicPr>
        <p:blipFill>
          <a:blip r:embed="rId10"/>
          <a:stretch>
            <a:fillRect/>
          </a:stretch>
        </p:blipFill>
        <p:spPr>
          <a:xfrm>
            <a:off x="721663" y="495300"/>
            <a:ext cx="2202685" cy="2184624"/>
          </a:xfrm>
          <a:prstGeom prst="rect">
            <a:avLst/>
          </a:prstGeom>
        </p:spPr>
      </p:pic>
      <p:sp>
        <p:nvSpPr>
          <p:cNvPr id="20" name="TextBox 19">
            <a:extLst>
              <a:ext uri="{FF2B5EF4-FFF2-40B4-BE49-F238E27FC236}">
                <a16:creationId xmlns:a16="http://schemas.microsoft.com/office/drawing/2014/main" id="{165902C3-C3B4-E82D-D1D1-537E24421316}"/>
              </a:ext>
            </a:extLst>
          </p:cNvPr>
          <p:cNvSpPr txBox="1"/>
          <p:nvPr/>
        </p:nvSpPr>
        <p:spPr>
          <a:xfrm>
            <a:off x="2467409" y="572347"/>
            <a:ext cx="14397316" cy="769441"/>
          </a:xfrm>
          <a:prstGeom prst="rect">
            <a:avLst/>
          </a:prstGeom>
          <a:noFill/>
        </p:spPr>
        <p:txBody>
          <a:bodyPr wrap="square" rtlCol="0">
            <a:spAutoFit/>
          </a:bodyPr>
          <a:lstStyle/>
          <a:p>
            <a:pPr algn="ctr"/>
            <a:r>
              <a:rPr lang="en-US" sz="4400" b="1" dirty="0">
                <a:latin typeface="+mj-lt"/>
                <a:cs typeface="Times New Roman" panose="02020603050405020304" pitchFamily="18" charset="0"/>
              </a:rPr>
              <a:t>TRƯỜNG ĐẠI HỌC TÀI NGUYÊN VÀ  MÔI TRƯỜNG </a:t>
            </a:r>
          </a:p>
        </p:txBody>
      </p:sp>
      <p:sp>
        <p:nvSpPr>
          <p:cNvPr id="21" name="TextBox 20">
            <a:extLst>
              <a:ext uri="{FF2B5EF4-FFF2-40B4-BE49-F238E27FC236}">
                <a16:creationId xmlns:a16="http://schemas.microsoft.com/office/drawing/2014/main" id="{223CB773-16F1-5048-6748-0BDAD673F85D}"/>
              </a:ext>
            </a:extLst>
          </p:cNvPr>
          <p:cNvSpPr txBox="1"/>
          <p:nvPr/>
        </p:nvSpPr>
        <p:spPr>
          <a:xfrm>
            <a:off x="6136349" y="1874550"/>
            <a:ext cx="6015299" cy="707886"/>
          </a:xfrm>
          <a:prstGeom prst="rect">
            <a:avLst/>
          </a:prstGeom>
          <a:noFill/>
        </p:spPr>
        <p:txBody>
          <a:bodyPr wrap="square" rtlCol="0">
            <a:spAutoFit/>
          </a:bodyPr>
          <a:lstStyle/>
          <a:p>
            <a:pPr algn="ctr"/>
            <a:r>
              <a:rPr lang="en-US" sz="4000" b="1" dirty="0">
                <a:solidFill>
                  <a:schemeClr val="tx1"/>
                </a:solidFill>
                <a:latin typeface="Times New Roman" panose="02020603050405020304" pitchFamily="18" charset="0"/>
                <a:cs typeface="Times New Roman" panose="02020603050405020304" pitchFamily="18" charset="0"/>
              </a:rPr>
              <a:t>BÁO CÁO GIỮA KÌ</a:t>
            </a:r>
          </a:p>
        </p:txBody>
      </p:sp>
      <p:sp>
        <p:nvSpPr>
          <p:cNvPr id="22" name="TextBox 21">
            <a:extLst>
              <a:ext uri="{FF2B5EF4-FFF2-40B4-BE49-F238E27FC236}">
                <a16:creationId xmlns:a16="http://schemas.microsoft.com/office/drawing/2014/main" id="{971214A1-8BAE-B3AE-AB46-9277031C9A07}"/>
              </a:ext>
            </a:extLst>
          </p:cNvPr>
          <p:cNvSpPr txBox="1"/>
          <p:nvPr/>
        </p:nvSpPr>
        <p:spPr>
          <a:xfrm>
            <a:off x="2952422" y="2858743"/>
            <a:ext cx="11851351" cy="707886"/>
          </a:xfrm>
          <a:prstGeom prst="rect">
            <a:avLst/>
          </a:prstGeom>
          <a:noFill/>
        </p:spPr>
        <p:txBody>
          <a:bodyPr wrap="square" rtlCol="0">
            <a:spAutoFit/>
          </a:bodyPr>
          <a:lstStyle/>
          <a:p>
            <a:pPr algn="ctr"/>
            <a:r>
              <a:rPr lang="en-US" sz="4000" b="1" dirty="0" err="1">
                <a:latin typeface="Times New Roman" panose="02020603050405020304" pitchFamily="18" charset="0"/>
                <a:cs typeface="Times New Roman" panose="02020603050405020304" pitchFamily="18" charset="0"/>
              </a:rPr>
              <a:t>Phát</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triển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phần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mềm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mã</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nguồn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mở</a:t>
            </a:r>
            <a:endParaRPr lang="en-US" sz="4000" b="1" dirty="0">
              <a:solidFill>
                <a:schemeClr val="tx1"/>
              </a:solidFill>
              <a:latin typeface="Times New Roman" panose="02020603050405020304" pitchFamily="18" charset="0"/>
              <a:cs typeface="Times New Roman" panose="02020603050405020304" pitchFamily="18" charset="0"/>
            </a:endParaRPr>
          </a:p>
        </p:txBody>
      </p:sp>
      <p:graphicFrame>
        <p:nvGraphicFramePr>
          <p:cNvPr id="23" name="Table 23">
            <a:extLst>
              <a:ext uri="{FF2B5EF4-FFF2-40B4-BE49-F238E27FC236}">
                <a16:creationId xmlns:a16="http://schemas.microsoft.com/office/drawing/2014/main" id="{3E38BA91-963D-3161-7B32-1D087A6C3EDE}"/>
              </a:ext>
            </a:extLst>
          </p:cNvPr>
          <p:cNvGraphicFramePr>
            <a:graphicFrameLocks noGrp="1"/>
          </p:cNvGraphicFramePr>
          <p:nvPr>
            <p:extLst>
              <p:ext uri="{D42A27DB-BD31-4B8C-83A1-F6EECF244321}">
                <p14:modId xmlns:p14="http://schemas.microsoft.com/office/powerpoint/2010/main" val="97504175"/>
              </p:ext>
            </p:extLst>
          </p:nvPr>
        </p:nvGraphicFramePr>
        <p:xfrm>
          <a:off x="2445456" y="6009526"/>
          <a:ext cx="12033812" cy="2278350"/>
        </p:xfrm>
        <a:graphic>
          <a:graphicData uri="http://schemas.openxmlformats.org/drawingml/2006/table">
            <a:tbl>
              <a:tblPr firstRow="1" bandRow="1">
                <a:tableStyleId>{5940675A-B579-460E-94D1-54222C63F5DA}</a:tableStyleId>
              </a:tblPr>
              <a:tblGrid>
                <a:gridCol w="3200400">
                  <a:extLst>
                    <a:ext uri="{9D8B030D-6E8A-4147-A177-3AD203B41FA5}">
                      <a16:colId xmlns:a16="http://schemas.microsoft.com/office/drawing/2014/main" val="3712488256"/>
                    </a:ext>
                  </a:extLst>
                </a:gridCol>
                <a:gridCol w="5011426">
                  <a:extLst>
                    <a:ext uri="{9D8B030D-6E8A-4147-A177-3AD203B41FA5}">
                      <a16:colId xmlns:a16="http://schemas.microsoft.com/office/drawing/2014/main" val="36395889"/>
                    </a:ext>
                  </a:extLst>
                </a:gridCol>
                <a:gridCol w="3821986">
                  <a:extLst>
                    <a:ext uri="{9D8B030D-6E8A-4147-A177-3AD203B41FA5}">
                      <a16:colId xmlns:a16="http://schemas.microsoft.com/office/drawing/2014/main" val="3436921688"/>
                    </a:ext>
                  </a:extLst>
                </a:gridCol>
              </a:tblGrid>
              <a:tr h="1099418">
                <a:tc>
                  <a:txBody>
                    <a:bodyPr/>
                    <a:lstStyle/>
                    <a:p>
                      <a:pPr algn="ctr"/>
                      <a:r>
                        <a:rPr lang="en-VN" sz="2800" dirty="0">
                          <a:latin typeface="Times New Roman" panose="02020603050405020304" pitchFamily="18" charset="0"/>
                          <a:cs typeface="Times New Roman" panose="02020603050405020304" pitchFamily="18" charset="0"/>
                        </a:rPr>
                        <a:t>STT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VN" sz="2800" dirty="0">
                          <a:latin typeface="Times New Roman" panose="02020603050405020304" pitchFamily="18" charset="0"/>
                          <a:cs typeface="Times New Roman" panose="02020603050405020304" pitchFamily="18" charset="0"/>
                        </a:rPr>
                        <a:t>Sinh viên thực hiện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VN" sz="2800" dirty="0">
                          <a:latin typeface="Times New Roman" panose="02020603050405020304" pitchFamily="18" charset="0"/>
                          <a:cs typeface="Times New Roman" panose="02020603050405020304" pitchFamily="18" charset="0"/>
                        </a:rPr>
                        <a:t>Mã số sinh viên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18537481"/>
                  </a:ext>
                </a:extLst>
              </a:tr>
              <a:tr h="1178932">
                <a:tc>
                  <a:txBody>
                    <a:bodyPr/>
                    <a:lstStyle/>
                    <a:p>
                      <a:pPr algn="ctr"/>
                      <a:r>
                        <a:rPr lang="en-VN" sz="3200" dirty="0"/>
                        <a:t>01</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VN" sz="3200" dirty="0"/>
                        <a:t>Mai Nguyễn Minh Bảo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VN" sz="3200" dirty="0"/>
                        <a:t>0950080085</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62225597"/>
                  </a:ext>
                </a:extLst>
              </a:tr>
            </a:tbl>
          </a:graphicData>
        </a:graphic>
      </p:graphicFrame>
      <p:sp>
        <p:nvSpPr>
          <p:cNvPr id="24" name="TextBox 23">
            <a:extLst>
              <a:ext uri="{FF2B5EF4-FFF2-40B4-BE49-F238E27FC236}">
                <a16:creationId xmlns:a16="http://schemas.microsoft.com/office/drawing/2014/main" id="{DE2EE3A4-62D2-DF34-14B1-CCBACD148BEC}"/>
              </a:ext>
            </a:extLst>
          </p:cNvPr>
          <p:cNvSpPr txBox="1"/>
          <p:nvPr/>
        </p:nvSpPr>
        <p:spPr>
          <a:xfrm>
            <a:off x="2924348" y="3982683"/>
            <a:ext cx="12391852" cy="769441"/>
          </a:xfrm>
          <a:prstGeom prst="rect">
            <a:avLst/>
          </a:prstGeom>
          <a:noFill/>
        </p:spPr>
        <p:txBody>
          <a:bodyPr wrap="square" rtlCol="0">
            <a:spAutoFit/>
          </a:bodyPr>
          <a:lstStyle/>
          <a:p>
            <a:pPr algn="ctr"/>
            <a:r>
              <a:rPr lang="en-US" sz="4400" b="1" dirty="0" err="1">
                <a:latin typeface="Times New Roman" panose="02020603050405020304" pitchFamily="18" charset="0"/>
                <a:cs typeface="Times New Roman" panose="02020603050405020304" pitchFamily="18" charset="0"/>
              </a:rPr>
              <a:t>Tạo</a:t>
            </a:r>
            <a:r>
              <a:rPr lang="en-US" sz="4400" b="1" dirty="0">
                <a:latin typeface="Times New Roman" panose="02020603050405020304" pitchFamily="18" charset="0"/>
                <a:cs typeface="Times New Roman" panose="02020603050405020304" pitchFamily="18" charset="0"/>
              </a:rPr>
              <a:t> </a:t>
            </a:r>
            <a:r>
              <a:rPr lang="en-US" sz="4400" b="1" dirty="0" err="1">
                <a:latin typeface="Times New Roman" panose="02020603050405020304" pitchFamily="18" charset="0"/>
                <a:cs typeface="Times New Roman" panose="02020603050405020304" pitchFamily="18" charset="0"/>
              </a:rPr>
              <a:t>trang</a:t>
            </a:r>
            <a:r>
              <a:rPr lang="en-US" sz="4400" b="1" dirty="0">
                <a:latin typeface="Times New Roman" panose="02020603050405020304" pitchFamily="18" charset="0"/>
                <a:cs typeface="Times New Roman" panose="02020603050405020304" pitchFamily="18" charset="0"/>
              </a:rPr>
              <a:t> web </a:t>
            </a:r>
            <a:r>
              <a:rPr lang="en-US" sz="4400" b="1" dirty="0" err="1">
                <a:latin typeface="Times New Roman" panose="02020603050405020304" pitchFamily="18" charset="0"/>
                <a:cs typeface="Times New Roman" panose="02020603050405020304" pitchFamily="18" charset="0"/>
              </a:rPr>
              <a:t>bán</a:t>
            </a:r>
            <a:r>
              <a:rPr lang="en-US" sz="4400" b="1" dirty="0">
                <a:latin typeface="Times New Roman" panose="02020603050405020304" pitchFamily="18" charset="0"/>
                <a:cs typeface="Times New Roman" panose="02020603050405020304" pitchFamily="18" charset="0"/>
              </a:rPr>
              <a:t> </a:t>
            </a:r>
            <a:r>
              <a:rPr lang="en-US" sz="4400" b="1" dirty="0" err="1">
                <a:latin typeface="Times New Roman" panose="02020603050405020304" pitchFamily="18" charset="0"/>
                <a:cs typeface="Times New Roman" panose="02020603050405020304" pitchFamily="18" charset="0"/>
              </a:rPr>
              <a:t>hàng</a:t>
            </a:r>
            <a:r>
              <a:rPr lang="en-US" sz="4400" b="1" dirty="0">
                <a:latin typeface="Times New Roman" panose="02020603050405020304" pitchFamily="18" charset="0"/>
                <a:cs typeface="Times New Roman" panose="02020603050405020304" pitchFamily="18" charset="0"/>
              </a:rPr>
              <a:t> </a:t>
            </a:r>
            <a:r>
              <a:rPr lang="en-US" sz="4400" b="1" dirty="0" err="1">
                <a:latin typeface="Times New Roman" panose="02020603050405020304" pitchFamily="18" charset="0"/>
                <a:cs typeface="Times New Roman" panose="02020603050405020304" pitchFamily="18" charset="0"/>
              </a:rPr>
              <a:t>thời</a:t>
            </a:r>
            <a:r>
              <a:rPr lang="en-US" sz="4400" b="1" dirty="0">
                <a:latin typeface="Times New Roman" panose="02020603050405020304" pitchFamily="18" charset="0"/>
                <a:cs typeface="Times New Roman" panose="02020603050405020304" pitchFamily="18" charset="0"/>
              </a:rPr>
              <a:t> </a:t>
            </a:r>
            <a:r>
              <a:rPr lang="en-US" sz="4400" b="1" dirty="0" err="1">
                <a:latin typeface="Times New Roman" panose="02020603050405020304" pitchFamily="18" charset="0"/>
                <a:cs typeface="Times New Roman" panose="02020603050405020304" pitchFamily="18" charset="0"/>
              </a:rPr>
              <a:t>trang</a:t>
            </a:r>
            <a:r>
              <a:rPr lang="en-US" sz="4400" b="1" dirty="0">
                <a:latin typeface="Times New Roman" panose="02020603050405020304" pitchFamily="18" charset="0"/>
                <a:cs typeface="Times New Roman" panose="02020603050405020304" pitchFamily="18" charset="0"/>
              </a:rPr>
              <a:t> </a:t>
            </a:r>
            <a:endParaRPr lang="en-US" sz="4400"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randombar(horizont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randombar(horizontal)">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randombar(horizontal)">
                                      <p:cBhvr>
                                        <p:cTn id="2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DF1"/>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622690" y="5046860"/>
            <a:ext cx="5959277" cy="6069633"/>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4689316" y="7272146"/>
            <a:ext cx="3733969" cy="3972308"/>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946361" y="935947"/>
            <a:ext cx="2295642" cy="2162078"/>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5175520" y="-214630"/>
            <a:ext cx="4167561" cy="6145197"/>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1811148" y="8081677"/>
            <a:ext cx="2566068" cy="2874414"/>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3520813" y="5143500"/>
            <a:ext cx="1442381" cy="1311255"/>
          </a:xfrm>
          <a:prstGeom prst="rect">
            <a:avLst/>
          </a:prstGeom>
        </p:spPr>
      </p:pic>
      <p:sp>
        <p:nvSpPr>
          <p:cNvPr id="16" name="TextBox 15">
            <a:extLst>
              <a:ext uri="{FF2B5EF4-FFF2-40B4-BE49-F238E27FC236}">
                <a16:creationId xmlns:a16="http://schemas.microsoft.com/office/drawing/2014/main" id="{2C19E8E1-D3F9-B369-010D-D083451AA460}"/>
              </a:ext>
            </a:extLst>
          </p:cNvPr>
          <p:cNvSpPr txBox="1"/>
          <p:nvPr/>
        </p:nvSpPr>
        <p:spPr>
          <a:xfrm>
            <a:off x="3676123" y="8554791"/>
            <a:ext cx="10479880" cy="523220"/>
          </a:xfrm>
          <a:prstGeom prst="rect">
            <a:avLst/>
          </a:prstGeom>
          <a:noFill/>
        </p:spPr>
        <p:txBody>
          <a:bodyPr wrap="square">
            <a:spAutoFit/>
          </a:bodyPr>
          <a:lstStyle/>
          <a:p>
            <a:pPr algn="ctr"/>
            <a:r>
              <a:rPr lang="en-VN" sz="2800" dirty="0"/>
              <a:t>Trang quản lý sản phẩm </a:t>
            </a:r>
          </a:p>
        </p:txBody>
      </p:sp>
      <p:pic>
        <p:nvPicPr>
          <p:cNvPr id="3" name="Picture 2">
            <a:extLst>
              <a:ext uri="{FF2B5EF4-FFF2-40B4-BE49-F238E27FC236}">
                <a16:creationId xmlns:a16="http://schemas.microsoft.com/office/drawing/2014/main" id="{AA66D05A-0013-1D1C-5450-6ECF953EC35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0264" y="134620"/>
            <a:ext cx="7999336" cy="8056879"/>
          </a:xfrm>
          <a:prstGeom prst="rect">
            <a:avLst/>
          </a:prstGeom>
        </p:spPr>
      </p:pic>
      <p:pic>
        <p:nvPicPr>
          <p:cNvPr id="11" name="Picture 10">
            <a:extLst>
              <a:ext uri="{FF2B5EF4-FFF2-40B4-BE49-F238E27FC236}">
                <a16:creationId xmlns:a16="http://schemas.microsoft.com/office/drawing/2014/main" id="{37A7E4A0-0693-2A23-5706-58A8D6412E4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144000" y="105487"/>
            <a:ext cx="9273836" cy="805687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7BA9C"/>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144000" y="622568"/>
            <a:ext cx="3105925" cy="2620272"/>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053091">
            <a:off x="13703572" y="4813281"/>
            <a:ext cx="3557377" cy="4772091"/>
          </a:xfrm>
          <a:prstGeom prst="rect">
            <a:avLst/>
          </a:prstGeom>
        </p:spPr>
      </p:pic>
      <p:pic>
        <p:nvPicPr>
          <p:cNvPr id="3" name="Picture 2">
            <a:extLst>
              <a:ext uri="{FF2B5EF4-FFF2-40B4-BE49-F238E27FC236}">
                <a16:creationId xmlns:a16="http://schemas.microsoft.com/office/drawing/2014/main" id="{5D890958-F136-4835-300E-68D95EAA0BC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306650"/>
            <a:ext cx="16535400" cy="8570650"/>
          </a:xfrm>
          <a:prstGeom prst="rect">
            <a:avLst/>
          </a:prstGeom>
        </p:spPr>
      </p:pic>
      <p:sp>
        <p:nvSpPr>
          <p:cNvPr id="6" name="TextBox 5">
            <a:extLst>
              <a:ext uri="{FF2B5EF4-FFF2-40B4-BE49-F238E27FC236}">
                <a16:creationId xmlns:a16="http://schemas.microsoft.com/office/drawing/2014/main" id="{17B2CC17-10BA-C33B-2A32-C4C48A77D670}"/>
              </a:ext>
            </a:extLst>
          </p:cNvPr>
          <p:cNvSpPr txBox="1"/>
          <p:nvPr/>
        </p:nvSpPr>
        <p:spPr>
          <a:xfrm>
            <a:off x="3865960" y="9402822"/>
            <a:ext cx="10479880" cy="523220"/>
          </a:xfrm>
          <a:prstGeom prst="rect">
            <a:avLst/>
          </a:prstGeom>
          <a:noFill/>
        </p:spPr>
        <p:txBody>
          <a:bodyPr wrap="square">
            <a:spAutoFit/>
          </a:bodyPr>
          <a:lstStyle/>
          <a:p>
            <a:pPr algn="ctr"/>
            <a:r>
              <a:rPr lang="en-VN" sz="2800" dirty="0"/>
              <a:t>Trang quản lý đơn đặt hàng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D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962995" y="1028700"/>
            <a:ext cx="2920120" cy="3142986"/>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2345642" y="5111797"/>
            <a:ext cx="5505317" cy="6428715"/>
          </a:xfrm>
          <a:prstGeom prst="rect">
            <a:avLst/>
          </a:prstGeom>
        </p:spPr>
      </p:pic>
      <p:pic>
        <p:nvPicPr>
          <p:cNvPr id="10"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70829" y="7933598"/>
            <a:ext cx="2157479" cy="1961344"/>
          </a:xfrm>
          <a:prstGeom prst="rect">
            <a:avLst/>
          </a:prstGeom>
        </p:spPr>
      </p:pic>
      <p:pic>
        <p:nvPicPr>
          <p:cNvPr id="4" name="Picture 3">
            <a:extLst>
              <a:ext uri="{FF2B5EF4-FFF2-40B4-BE49-F238E27FC236}">
                <a16:creationId xmlns:a16="http://schemas.microsoft.com/office/drawing/2014/main" id="{43DB3187-F791-274F-B10F-8D46DA406A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74800" y="647700"/>
            <a:ext cx="14884400" cy="7086600"/>
          </a:xfrm>
          <a:prstGeom prst="rect">
            <a:avLst/>
          </a:prstGeom>
        </p:spPr>
      </p:pic>
      <p:sp>
        <p:nvSpPr>
          <p:cNvPr id="5" name="TextBox 4">
            <a:extLst>
              <a:ext uri="{FF2B5EF4-FFF2-40B4-BE49-F238E27FC236}">
                <a16:creationId xmlns:a16="http://schemas.microsoft.com/office/drawing/2014/main" id="{9AD0B664-C3C4-2C28-0890-4403A78B241A}"/>
              </a:ext>
            </a:extLst>
          </p:cNvPr>
          <p:cNvSpPr txBox="1"/>
          <p:nvPr/>
        </p:nvSpPr>
        <p:spPr>
          <a:xfrm>
            <a:off x="3676123" y="8554791"/>
            <a:ext cx="10479880" cy="523220"/>
          </a:xfrm>
          <a:prstGeom prst="rect">
            <a:avLst/>
          </a:prstGeom>
          <a:noFill/>
        </p:spPr>
        <p:txBody>
          <a:bodyPr wrap="square">
            <a:spAutoFit/>
          </a:bodyPr>
          <a:lstStyle/>
          <a:p>
            <a:pPr algn="ctr"/>
            <a:r>
              <a:rPr lang="en-VN" sz="2800"/>
              <a:t>Trang quản trị viên</a:t>
            </a:r>
            <a:endParaRPr lang="en-VN" sz="28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bject 3">
            <a:extLst>
              <a:ext uri="{FF2B5EF4-FFF2-40B4-BE49-F238E27FC236}">
                <a16:creationId xmlns:a16="http://schemas.microsoft.com/office/drawing/2014/main" id="{37B9872C-1190-657C-0BE2-7D527711333B}"/>
              </a:ext>
            </a:extLst>
          </p:cNvPr>
          <p:cNvSpPr/>
          <p:nvPr/>
        </p:nvSpPr>
        <p:spPr>
          <a:xfrm>
            <a:off x="22412" y="2972839"/>
            <a:ext cx="6941344" cy="5977268"/>
          </a:xfrm>
          <a:custGeom>
            <a:avLst/>
            <a:gdLst/>
            <a:ahLst/>
            <a:cxnLst/>
            <a:rect l="l" t="t" r="r" b="b"/>
            <a:pathLst>
              <a:path w="3702050" h="4330700">
                <a:moveTo>
                  <a:pt x="0" y="495300"/>
                </a:moveTo>
                <a:lnTo>
                  <a:pt x="0" y="342900"/>
                </a:lnTo>
                <a:lnTo>
                  <a:pt x="25417" y="330200"/>
                </a:lnTo>
                <a:lnTo>
                  <a:pt x="69637" y="304800"/>
                </a:lnTo>
                <a:lnTo>
                  <a:pt x="114628" y="292100"/>
                </a:lnTo>
                <a:lnTo>
                  <a:pt x="162477" y="279400"/>
                </a:lnTo>
                <a:lnTo>
                  <a:pt x="210409" y="254000"/>
                </a:lnTo>
                <a:lnTo>
                  <a:pt x="258428" y="241300"/>
                </a:lnTo>
                <a:lnTo>
                  <a:pt x="306536" y="215900"/>
                </a:lnTo>
                <a:lnTo>
                  <a:pt x="403025" y="190500"/>
                </a:lnTo>
                <a:lnTo>
                  <a:pt x="451411" y="165100"/>
                </a:lnTo>
                <a:lnTo>
                  <a:pt x="597166" y="127000"/>
                </a:lnTo>
                <a:lnTo>
                  <a:pt x="645956" y="101600"/>
                </a:lnTo>
                <a:lnTo>
                  <a:pt x="990605" y="12700"/>
                </a:lnTo>
                <a:lnTo>
                  <a:pt x="1017462" y="0"/>
                </a:lnTo>
                <a:lnTo>
                  <a:pt x="1153609" y="0"/>
                </a:lnTo>
                <a:lnTo>
                  <a:pt x="1204634" y="12700"/>
                </a:lnTo>
                <a:lnTo>
                  <a:pt x="1252350" y="38100"/>
                </a:lnTo>
                <a:lnTo>
                  <a:pt x="1295101" y="63500"/>
                </a:lnTo>
                <a:lnTo>
                  <a:pt x="1331605" y="101600"/>
                </a:lnTo>
                <a:lnTo>
                  <a:pt x="1353328" y="127000"/>
                </a:lnTo>
                <a:lnTo>
                  <a:pt x="1087690" y="127000"/>
                </a:lnTo>
                <a:lnTo>
                  <a:pt x="1064522" y="139700"/>
                </a:lnTo>
                <a:lnTo>
                  <a:pt x="1018186" y="139700"/>
                </a:lnTo>
                <a:lnTo>
                  <a:pt x="995018" y="152400"/>
                </a:lnTo>
                <a:lnTo>
                  <a:pt x="659431" y="241300"/>
                </a:lnTo>
                <a:lnTo>
                  <a:pt x="611916" y="266700"/>
                </a:lnTo>
                <a:lnTo>
                  <a:pt x="422537" y="317500"/>
                </a:lnTo>
                <a:lnTo>
                  <a:pt x="375314" y="342900"/>
                </a:lnTo>
                <a:lnTo>
                  <a:pt x="280944" y="368300"/>
                </a:lnTo>
                <a:lnTo>
                  <a:pt x="233779" y="393700"/>
                </a:lnTo>
                <a:lnTo>
                  <a:pt x="183937" y="406400"/>
                </a:lnTo>
                <a:lnTo>
                  <a:pt x="86028" y="457200"/>
                </a:lnTo>
                <a:lnTo>
                  <a:pt x="38038" y="469900"/>
                </a:lnTo>
                <a:lnTo>
                  <a:pt x="0" y="495300"/>
                </a:lnTo>
                <a:close/>
              </a:path>
              <a:path w="3702050" h="4330700">
                <a:moveTo>
                  <a:pt x="3558888" y="4330700"/>
                </a:moveTo>
                <a:lnTo>
                  <a:pt x="3417674" y="4330700"/>
                </a:lnTo>
                <a:lnTo>
                  <a:pt x="3428688" y="4292600"/>
                </a:lnTo>
                <a:lnTo>
                  <a:pt x="3439257" y="4241800"/>
                </a:lnTo>
                <a:lnTo>
                  <a:pt x="3449164" y="4191000"/>
                </a:lnTo>
                <a:lnTo>
                  <a:pt x="3458277" y="4140200"/>
                </a:lnTo>
                <a:lnTo>
                  <a:pt x="3466463" y="4102100"/>
                </a:lnTo>
                <a:lnTo>
                  <a:pt x="3473590" y="4051300"/>
                </a:lnTo>
                <a:lnTo>
                  <a:pt x="3479526" y="4000500"/>
                </a:lnTo>
                <a:lnTo>
                  <a:pt x="3484514" y="3949700"/>
                </a:lnTo>
                <a:lnTo>
                  <a:pt x="3489545" y="3898900"/>
                </a:lnTo>
                <a:lnTo>
                  <a:pt x="3520070" y="3594100"/>
                </a:lnTo>
                <a:lnTo>
                  <a:pt x="3525123" y="3543300"/>
                </a:lnTo>
                <a:lnTo>
                  <a:pt x="3530141" y="3492500"/>
                </a:lnTo>
                <a:lnTo>
                  <a:pt x="3535114" y="3441700"/>
                </a:lnTo>
                <a:lnTo>
                  <a:pt x="3540032" y="3390900"/>
                </a:lnTo>
                <a:lnTo>
                  <a:pt x="3544885" y="3340100"/>
                </a:lnTo>
                <a:lnTo>
                  <a:pt x="3549663" y="3289300"/>
                </a:lnTo>
                <a:lnTo>
                  <a:pt x="3554358" y="3251200"/>
                </a:lnTo>
                <a:lnTo>
                  <a:pt x="3558959" y="3200400"/>
                </a:lnTo>
                <a:lnTo>
                  <a:pt x="3562877" y="3149600"/>
                </a:lnTo>
                <a:lnTo>
                  <a:pt x="3565173" y="3098800"/>
                </a:lnTo>
                <a:lnTo>
                  <a:pt x="3565849" y="3048000"/>
                </a:lnTo>
                <a:lnTo>
                  <a:pt x="3564903" y="3009900"/>
                </a:lnTo>
                <a:lnTo>
                  <a:pt x="3562336" y="2959100"/>
                </a:lnTo>
                <a:lnTo>
                  <a:pt x="3558149" y="2908300"/>
                </a:lnTo>
                <a:lnTo>
                  <a:pt x="3552340" y="2857500"/>
                </a:lnTo>
                <a:lnTo>
                  <a:pt x="3539446" y="2806700"/>
                </a:lnTo>
                <a:lnTo>
                  <a:pt x="3515381" y="2768600"/>
                </a:lnTo>
                <a:lnTo>
                  <a:pt x="3477250" y="2743200"/>
                </a:lnTo>
                <a:lnTo>
                  <a:pt x="3422157" y="2730500"/>
                </a:lnTo>
                <a:lnTo>
                  <a:pt x="12578" y="2730500"/>
                </a:lnTo>
                <a:lnTo>
                  <a:pt x="47744" y="2717800"/>
                </a:lnTo>
                <a:lnTo>
                  <a:pt x="83738" y="2717800"/>
                </a:lnTo>
                <a:lnTo>
                  <a:pt x="80807" y="2679700"/>
                </a:lnTo>
                <a:lnTo>
                  <a:pt x="78497" y="2654300"/>
                </a:lnTo>
                <a:lnTo>
                  <a:pt x="76601" y="2616200"/>
                </a:lnTo>
                <a:lnTo>
                  <a:pt x="71628" y="2540000"/>
                </a:lnTo>
                <a:lnTo>
                  <a:pt x="68504" y="2489200"/>
                </a:lnTo>
                <a:lnTo>
                  <a:pt x="65697" y="2438400"/>
                </a:lnTo>
                <a:lnTo>
                  <a:pt x="63367" y="2387600"/>
                </a:lnTo>
                <a:lnTo>
                  <a:pt x="61673" y="2336800"/>
                </a:lnTo>
                <a:lnTo>
                  <a:pt x="60772" y="2286000"/>
                </a:lnTo>
                <a:lnTo>
                  <a:pt x="60825" y="2235200"/>
                </a:lnTo>
                <a:lnTo>
                  <a:pt x="61990" y="2184400"/>
                </a:lnTo>
                <a:lnTo>
                  <a:pt x="64426" y="2133600"/>
                </a:lnTo>
                <a:lnTo>
                  <a:pt x="68292" y="2082800"/>
                </a:lnTo>
                <a:lnTo>
                  <a:pt x="75493" y="2032000"/>
                </a:lnTo>
                <a:lnTo>
                  <a:pt x="87427" y="1993900"/>
                </a:lnTo>
                <a:lnTo>
                  <a:pt x="104479" y="1943100"/>
                </a:lnTo>
                <a:lnTo>
                  <a:pt x="127040" y="1905000"/>
                </a:lnTo>
                <a:lnTo>
                  <a:pt x="155496" y="1866900"/>
                </a:lnTo>
                <a:lnTo>
                  <a:pt x="190235" y="1841500"/>
                </a:lnTo>
                <a:lnTo>
                  <a:pt x="231646" y="1816100"/>
                </a:lnTo>
                <a:lnTo>
                  <a:pt x="280115" y="1790700"/>
                </a:lnTo>
                <a:lnTo>
                  <a:pt x="325450" y="1765300"/>
                </a:lnTo>
                <a:lnTo>
                  <a:pt x="656878" y="1676400"/>
                </a:lnTo>
                <a:lnTo>
                  <a:pt x="754511" y="1676400"/>
                </a:lnTo>
                <a:lnTo>
                  <a:pt x="804818" y="1663700"/>
                </a:lnTo>
                <a:lnTo>
                  <a:pt x="955742" y="1663700"/>
                </a:lnTo>
                <a:lnTo>
                  <a:pt x="1056358" y="1651000"/>
                </a:lnTo>
                <a:lnTo>
                  <a:pt x="1257590" y="1638300"/>
                </a:lnTo>
                <a:lnTo>
                  <a:pt x="1408514" y="1638300"/>
                </a:lnTo>
                <a:lnTo>
                  <a:pt x="1458822" y="1625600"/>
                </a:lnTo>
                <a:lnTo>
                  <a:pt x="1541538" y="1625600"/>
                </a:lnTo>
                <a:lnTo>
                  <a:pt x="1604699" y="1612900"/>
                </a:lnTo>
                <a:lnTo>
                  <a:pt x="1637106" y="1612900"/>
                </a:lnTo>
                <a:lnTo>
                  <a:pt x="1630487" y="1587500"/>
                </a:lnTo>
                <a:lnTo>
                  <a:pt x="1627177" y="1562100"/>
                </a:lnTo>
                <a:lnTo>
                  <a:pt x="1623868" y="1549400"/>
                </a:lnTo>
                <a:lnTo>
                  <a:pt x="1613495" y="1498600"/>
                </a:lnTo>
                <a:lnTo>
                  <a:pt x="1602995" y="1460500"/>
                </a:lnTo>
                <a:lnTo>
                  <a:pt x="1592405" y="1409700"/>
                </a:lnTo>
                <a:lnTo>
                  <a:pt x="1560451" y="1257300"/>
                </a:lnTo>
                <a:lnTo>
                  <a:pt x="1549861" y="1206500"/>
                </a:lnTo>
                <a:lnTo>
                  <a:pt x="1539361" y="1155700"/>
                </a:lnTo>
                <a:lnTo>
                  <a:pt x="1528988" y="1104900"/>
                </a:lnTo>
                <a:lnTo>
                  <a:pt x="1519672" y="1054100"/>
                </a:lnTo>
                <a:lnTo>
                  <a:pt x="1502511" y="952500"/>
                </a:lnTo>
                <a:lnTo>
                  <a:pt x="1493194" y="901700"/>
                </a:lnTo>
                <a:lnTo>
                  <a:pt x="1482407" y="850900"/>
                </a:lnTo>
                <a:lnTo>
                  <a:pt x="1469413" y="812800"/>
                </a:lnTo>
                <a:lnTo>
                  <a:pt x="1454392" y="749300"/>
                </a:lnTo>
                <a:lnTo>
                  <a:pt x="1438807" y="698500"/>
                </a:lnTo>
                <a:lnTo>
                  <a:pt x="1422750" y="647700"/>
                </a:lnTo>
                <a:lnTo>
                  <a:pt x="1406312" y="596900"/>
                </a:lnTo>
                <a:lnTo>
                  <a:pt x="1389583" y="546100"/>
                </a:lnTo>
                <a:lnTo>
                  <a:pt x="1372655" y="495300"/>
                </a:lnTo>
                <a:lnTo>
                  <a:pt x="1338561" y="393700"/>
                </a:lnTo>
                <a:lnTo>
                  <a:pt x="1321578" y="355600"/>
                </a:lnTo>
                <a:lnTo>
                  <a:pt x="1300927" y="304800"/>
                </a:lnTo>
                <a:lnTo>
                  <a:pt x="1275518" y="254000"/>
                </a:lnTo>
                <a:lnTo>
                  <a:pt x="1245558" y="215900"/>
                </a:lnTo>
                <a:lnTo>
                  <a:pt x="1211254" y="177800"/>
                </a:lnTo>
                <a:lnTo>
                  <a:pt x="1155264" y="139700"/>
                </a:lnTo>
                <a:lnTo>
                  <a:pt x="1122201" y="127000"/>
                </a:lnTo>
                <a:lnTo>
                  <a:pt x="1353328" y="127000"/>
                </a:lnTo>
                <a:lnTo>
                  <a:pt x="1392645" y="177800"/>
                </a:lnTo>
                <a:lnTo>
                  <a:pt x="1416758" y="215900"/>
                </a:lnTo>
                <a:lnTo>
                  <a:pt x="1436316" y="266700"/>
                </a:lnTo>
                <a:lnTo>
                  <a:pt x="1486134" y="419100"/>
                </a:lnTo>
                <a:lnTo>
                  <a:pt x="1502674" y="457200"/>
                </a:lnTo>
                <a:lnTo>
                  <a:pt x="1519091" y="508000"/>
                </a:lnTo>
                <a:lnTo>
                  <a:pt x="1535332" y="558800"/>
                </a:lnTo>
                <a:lnTo>
                  <a:pt x="1551343" y="609600"/>
                </a:lnTo>
                <a:lnTo>
                  <a:pt x="1567071" y="660400"/>
                </a:lnTo>
                <a:lnTo>
                  <a:pt x="1582461" y="711200"/>
                </a:lnTo>
                <a:lnTo>
                  <a:pt x="1597461" y="762000"/>
                </a:lnTo>
                <a:lnTo>
                  <a:pt x="1612017" y="812800"/>
                </a:lnTo>
                <a:lnTo>
                  <a:pt x="1626074" y="863600"/>
                </a:lnTo>
                <a:lnTo>
                  <a:pt x="1637524" y="901700"/>
                </a:lnTo>
                <a:lnTo>
                  <a:pt x="1647346" y="952500"/>
                </a:lnTo>
                <a:lnTo>
                  <a:pt x="1655978" y="1003300"/>
                </a:lnTo>
                <a:lnTo>
                  <a:pt x="1663860" y="1054100"/>
                </a:lnTo>
                <a:lnTo>
                  <a:pt x="1671432" y="1092200"/>
                </a:lnTo>
                <a:lnTo>
                  <a:pt x="1679133" y="1143000"/>
                </a:lnTo>
                <a:lnTo>
                  <a:pt x="1687403" y="1193800"/>
                </a:lnTo>
                <a:lnTo>
                  <a:pt x="1696682" y="1244600"/>
                </a:lnTo>
                <a:lnTo>
                  <a:pt x="1706518" y="1282700"/>
                </a:lnTo>
                <a:lnTo>
                  <a:pt x="1717010" y="1333500"/>
                </a:lnTo>
                <a:lnTo>
                  <a:pt x="1728004" y="1384300"/>
                </a:lnTo>
                <a:lnTo>
                  <a:pt x="1739345" y="1435100"/>
                </a:lnTo>
                <a:lnTo>
                  <a:pt x="1750879" y="1485900"/>
                </a:lnTo>
                <a:lnTo>
                  <a:pt x="1762452" y="1536700"/>
                </a:lnTo>
                <a:lnTo>
                  <a:pt x="1773909" y="1574800"/>
                </a:lnTo>
                <a:lnTo>
                  <a:pt x="1773909" y="1587500"/>
                </a:lnTo>
                <a:lnTo>
                  <a:pt x="1778322" y="1600200"/>
                </a:lnTo>
                <a:lnTo>
                  <a:pt x="2795514" y="1600200"/>
                </a:lnTo>
                <a:lnTo>
                  <a:pt x="2841458" y="1612900"/>
                </a:lnTo>
                <a:lnTo>
                  <a:pt x="2882345" y="1638300"/>
                </a:lnTo>
                <a:lnTo>
                  <a:pt x="2917443" y="1676400"/>
                </a:lnTo>
                <a:lnTo>
                  <a:pt x="2936493" y="1701800"/>
                </a:lnTo>
                <a:lnTo>
                  <a:pt x="2270369" y="1701800"/>
                </a:lnTo>
                <a:lnTo>
                  <a:pt x="2222723" y="1714500"/>
                </a:lnTo>
                <a:lnTo>
                  <a:pt x="2128257" y="1714500"/>
                </a:lnTo>
                <a:lnTo>
                  <a:pt x="2080611" y="1727200"/>
                </a:lnTo>
                <a:lnTo>
                  <a:pt x="1973499" y="1727200"/>
                </a:lnTo>
                <a:lnTo>
                  <a:pt x="1918884" y="1739900"/>
                </a:lnTo>
                <a:lnTo>
                  <a:pt x="1807006" y="1739900"/>
                </a:lnTo>
                <a:lnTo>
                  <a:pt x="1808870" y="1752600"/>
                </a:lnTo>
                <a:lnTo>
                  <a:pt x="1559627" y="1752600"/>
                </a:lnTo>
                <a:lnTo>
                  <a:pt x="1510743" y="1765300"/>
                </a:lnTo>
                <a:lnTo>
                  <a:pt x="1412786" y="1765300"/>
                </a:lnTo>
                <a:lnTo>
                  <a:pt x="1265675" y="1778000"/>
                </a:lnTo>
                <a:lnTo>
                  <a:pt x="1167718" y="1778000"/>
                </a:lnTo>
                <a:lnTo>
                  <a:pt x="1118833" y="1790700"/>
                </a:lnTo>
                <a:lnTo>
                  <a:pt x="975423" y="1790700"/>
                </a:lnTo>
                <a:lnTo>
                  <a:pt x="928019" y="1803400"/>
                </a:lnTo>
                <a:lnTo>
                  <a:pt x="736859" y="1803400"/>
                </a:lnTo>
                <a:lnTo>
                  <a:pt x="688410" y="1816100"/>
                </a:lnTo>
                <a:lnTo>
                  <a:pt x="640197" y="1816100"/>
                </a:lnTo>
                <a:lnTo>
                  <a:pt x="405216" y="1879600"/>
                </a:lnTo>
                <a:lnTo>
                  <a:pt x="315419" y="1930400"/>
                </a:lnTo>
                <a:lnTo>
                  <a:pt x="277564" y="1943100"/>
                </a:lnTo>
                <a:lnTo>
                  <a:pt x="247569" y="1981200"/>
                </a:lnTo>
                <a:lnTo>
                  <a:pt x="226677" y="2019300"/>
                </a:lnTo>
                <a:lnTo>
                  <a:pt x="216127" y="2057400"/>
                </a:lnTo>
                <a:lnTo>
                  <a:pt x="211266" y="2095500"/>
                </a:lnTo>
                <a:lnTo>
                  <a:pt x="207025" y="2120900"/>
                </a:lnTo>
                <a:lnTo>
                  <a:pt x="204026" y="2159000"/>
                </a:lnTo>
                <a:lnTo>
                  <a:pt x="202888" y="2197100"/>
                </a:lnTo>
                <a:lnTo>
                  <a:pt x="203909" y="2247900"/>
                </a:lnTo>
                <a:lnTo>
                  <a:pt x="205267" y="2298700"/>
                </a:lnTo>
                <a:lnTo>
                  <a:pt x="206883" y="2349500"/>
                </a:lnTo>
                <a:lnTo>
                  <a:pt x="208680" y="2400300"/>
                </a:lnTo>
                <a:lnTo>
                  <a:pt x="212507" y="2489200"/>
                </a:lnTo>
                <a:lnTo>
                  <a:pt x="214382" y="2540000"/>
                </a:lnTo>
                <a:lnTo>
                  <a:pt x="216127" y="2590800"/>
                </a:lnTo>
                <a:lnTo>
                  <a:pt x="218161" y="2616200"/>
                </a:lnTo>
                <a:lnTo>
                  <a:pt x="220816" y="2641600"/>
                </a:lnTo>
                <a:lnTo>
                  <a:pt x="223884" y="2679700"/>
                </a:lnTo>
                <a:lnTo>
                  <a:pt x="227159" y="2705100"/>
                </a:lnTo>
                <a:lnTo>
                  <a:pt x="3639999" y="2705100"/>
                </a:lnTo>
                <a:lnTo>
                  <a:pt x="3655803" y="2730500"/>
                </a:lnTo>
                <a:lnTo>
                  <a:pt x="3673356" y="2781300"/>
                </a:lnTo>
                <a:lnTo>
                  <a:pt x="3684729" y="2832100"/>
                </a:lnTo>
                <a:lnTo>
                  <a:pt x="3691543" y="2882900"/>
                </a:lnTo>
                <a:lnTo>
                  <a:pt x="3696579" y="2933700"/>
                </a:lnTo>
                <a:lnTo>
                  <a:pt x="3699899" y="2971800"/>
                </a:lnTo>
                <a:lnTo>
                  <a:pt x="3701564" y="3022600"/>
                </a:lnTo>
                <a:lnTo>
                  <a:pt x="3701635" y="3073400"/>
                </a:lnTo>
                <a:lnTo>
                  <a:pt x="3700175" y="3124200"/>
                </a:lnTo>
                <a:lnTo>
                  <a:pt x="3696902" y="3175000"/>
                </a:lnTo>
                <a:lnTo>
                  <a:pt x="3693142" y="3225800"/>
                </a:lnTo>
                <a:lnTo>
                  <a:pt x="3688955" y="3289300"/>
                </a:lnTo>
                <a:lnTo>
                  <a:pt x="3684399" y="3340100"/>
                </a:lnTo>
                <a:lnTo>
                  <a:pt x="3679535" y="3390900"/>
                </a:lnTo>
                <a:lnTo>
                  <a:pt x="3674423" y="3441700"/>
                </a:lnTo>
                <a:lnTo>
                  <a:pt x="3669121" y="3492500"/>
                </a:lnTo>
                <a:lnTo>
                  <a:pt x="3663690" y="3543300"/>
                </a:lnTo>
                <a:lnTo>
                  <a:pt x="3652679" y="3644900"/>
                </a:lnTo>
                <a:lnTo>
                  <a:pt x="3647219" y="3695700"/>
                </a:lnTo>
                <a:lnTo>
                  <a:pt x="3641703" y="3759200"/>
                </a:lnTo>
                <a:lnTo>
                  <a:pt x="3614121" y="4013200"/>
                </a:lnTo>
                <a:lnTo>
                  <a:pt x="3608486" y="4064000"/>
                </a:lnTo>
                <a:lnTo>
                  <a:pt x="3601887" y="4114800"/>
                </a:lnTo>
                <a:lnTo>
                  <a:pt x="3594345" y="4165600"/>
                </a:lnTo>
                <a:lnTo>
                  <a:pt x="3585876" y="4203700"/>
                </a:lnTo>
                <a:lnTo>
                  <a:pt x="3576499" y="4254500"/>
                </a:lnTo>
                <a:lnTo>
                  <a:pt x="3566232" y="4305300"/>
                </a:lnTo>
                <a:lnTo>
                  <a:pt x="3558888" y="4330700"/>
                </a:lnTo>
                <a:close/>
              </a:path>
              <a:path w="3702050" h="4330700">
                <a:moveTo>
                  <a:pt x="2691809" y="1587500"/>
                </a:moveTo>
                <a:lnTo>
                  <a:pt x="2092274" y="1587500"/>
                </a:lnTo>
                <a:lnTo>
                  <a:pt x="2144284" y="1574800"/>
                </a:lnTo>
                <a:lnTo>
                  <a:pt x="2637758" y="1574800"/>
                </a:lnTo>
                <a:lnTo>
                  <a:pt x="2691809" y="1587500"/>
                </a:lnTo>
                <a:close/>
              </a:path>
              <a:path w="3702050" h="4330700">
                <a:moveTo>
                  <a:pt x="2770311" y="1600200"/>
                </a:moveTo>
                <a:lnTo>
                  <a:pt x="1936243" y="1600200"/>
                </a:lnTo>
                <a:lnTo>
                  <a:pt x="1988254" y="1587500"/>
                </a:lnTo>
                <a:lnTo>
                  <a:pt x="2744489" y="1587500"/>
                </a:lnTo>
                <a:lnTo>
                  <a:pt x="2770311" y="1600200"/>
                </a:lnTo>
                <a:close/>
              </a:path>
              <a:path w="3702050" h="4330700">
                <a:moveTo>
                  <a:pt x="3422157" y="2603500"/>
                </a:moveTo>
                <a:lnTo>
                  <a:pt x="1992351" y="2603500"/>
                </a:lnTo>
                <a:lnTo>
                  <a:pt x="2833024" y="2590800"/>
                </a:lnTo>
                <a:lnTo>
                  <a:pt x="2834300" y="2578100"/>
                </a:lnTo>
                <a:lnTo>
                  <a:pt x="2834955" y="2578100"/>
                </a:lnTo>
                <a:lnTo>
                  <a:pt x="2835196" y="2565400"/>
                </a:lnTo>
                <a:lnTo>
                  <a:pt x="2848469" y="1879600"/>
                </a:lnTo>
                <a:lnTo>
                  <a:pt x="2848435" y="1866900"/>
                </a:lnTo>
                <a:lnTo>
                  <a:pt x="2848194" y="1866900"/>
                </a:lnTo>
                <a:lnTo>
                  <a:pt x="2847539" y="1854200"/>
                </a:lnTo>
                <a:lnTo>
                  <a:pt x="2838333" y="1803400"/>
                </a:lnTo>
                <a:lnTo>
                  <a:pt x="2819233" y="1765300"/>
                </a:lnTo>
                <a:lnTo>
                  <a:pt x="2755797" y="1727200"/>
                </a:lnTo>
                <a:lnTo>
                  <a:pt x="2698428" y="1727200"/>
                </a:lnTo>
                <a:lnTo>
                  <a:pt x="2647123" y="1714500"/>
                </a:lnTo>
                <a:lnTo>
                  <a:pt x="2441385" y="1714500"/>
                </a:lnTo>
                <a:lnTo>
                  <a:pt x="2389692" y="1701800"/>
                </a:lnTo>
                <a:lnTo>
                  <a:pt x="2936493" y="1701800"/>
                </a:lnTo>
                <a:lnTo>
                  <a:pt x="2946018" y="1714500"/>
                </a:lnTo>
                <a:lnTo>
                  <a:pt x="2967337" y="1752600"/>
                </a:lnTo>
                <a:lnTo>
                  <a:pt x="2980666" y="1803400"/>
                </a:lnTo>
                <a:lnTo>
                  <a:pt x="2985272" y="1841500"/>
                </a:lnTo>
                <a:lnTo>
                  <a:pt x="2985098" y="1892300"/>
                </a:lnTo>
                <a:lnTo>
                  <a:pt x="2984618" y="1943100"/>
                </a:lnTo>
                <a:lnTo>
                  <a:pt x="2983893" y="2006600"/>
                </a:lnTo>
                <a:lnTo>
                  <a:pt x="2982984" y="2057400"/>
                </a:lnTo>
                <a:lnTo>
                  <a:pt x="2981952" y="2108200"/>
                </a:lnTo>
                <a:lnTo>
                  <a:pt x="2980859" y="2159000"/>
                </a:lnTo>
                <a:lnTo>
                  <a:pt x="2974239" y="2552700"/>
                </a:lnTo>
                <a:lnTo>
                  <a:pt x="2974584" y="2552700"/>
                </a:lnTo>
                <a:lnTo>
                  <a:pt x="2976101" y="2578100"/>
                </a:lnTo>
                <a:lnTo>
                  <a:pt x="2976446" y="2590800"/>
                </a:lnTo>
                <a:lnTo>
                  <a:pt x="3374071" y="2590800"/>
                </a:lnTo>
                <a:lnTo>
                  <a:pt x="3422157" y="2603500"/>
                </a:lnTo>
                <a:close/>
              </a:path>
              <a:path w="3702050" h="4330700">
                <a:moveTo>
                  <a:pt x="3639999" y="2705100"/>
                </a:moveTo>
                <a:lnTo>
                  <a:pt x="227159" y="2705100"/>
                </a:lnTo>
                <a:lnTo>
                  <a:pt x="279020" y="2692400"/>
                </a:lnTo>
                <a:lnTo>
                  <a:pt x="434299" y="2692400"/>
                </a:lnTo>
                <a:lnTo>
                  <a:pt x="485967" y="2679700"/>
                </a:lnTo>
                <a:lnTo>
                  <a:pt x="640728" y="2679700"/>
                </a:lnTo>
                <a:lnTo>
                  <a:pt x="846617" y="2667000"/>
                </a:lnTo>
                <a:lnTo>
                  <a:pt x="898025" y="2654300"/>
                </a:lnTo>
                <a:lnTo>
                  <a:pt x="1052136" y="2654300"/>
                </a:lnTo>
                <a:lnTo>
                  <a:pt x="1103478" y="2641600"/>
                </a:lnTo>
                <a:lnTo>
                  <a:pt x="1308774" y="2641600"/>
                </a:lnTo>
                <a:lnTo>
                  <a:pt x="1360094" y="2628900"/>
                </a:lnTo>
                <a:lnTo>
                  <a:pt x="1719581" y="2628900"/>
                </a:lnTo>
                <a:lnTo>
                  <a:pt x="1771004" y="2616200"/>
                </a:lnTo>
                <a:lnTo>
                  <a:pt x="1846723" y="2616200"/>
                </a:lnTo>
                <a:lnTo>
                  <a:pt x="1834888" y="2565400"/>
                </a:lnTo>
                <a:lnTo>
                  <a:pt x="1811092" y="2463800"/>
                </a:lnTo>
                <a:lnTo>
                  <a:pt x="1799312" y="2425700"/>
                </a:lnTo>
                <a:lnTo>
                  <a:pt x="1787732" y="2374900"/>
                </a:lnTo>
                <a:lnTo>
                  <a:pt x="1776442" y="2324100"/>
                </a:lnTo>
                <a:lnTo>
                  <a:pt x="1765534" y="2286000"/>
                </a:lnTo>
                <a:lnTo>
                  <a:pt x="1755098" y="2235200"/>
                </a:lnTo>
                <a:lnTo>
                  <a:pt x="1745224" y="2184400"/>
                </a:lnTo>
                <a:lnTo>
                  <a:pt x="1735896" y="2133600"/>
                </a:lnTo>
                <a:lnTo>
                  <a:pt x="1726985" y="2095500"/>
                </a:lnTo>
                <a:lnTo>
                  <a:pt x="1718420" y="2044700"/>
                </a:lnTo>
                <a:lnTo>
                  <a:pt x="1710126" y="1993900"/>
                </a:lnTo>
                <a:lnTo>
                  <a:pt x="1702033" y="1943100"/>
                </a:lnTo>
                <a:lnTo>
                  <a:pt x="1694067" y="1905000"/>
                </a:lnTo>
                <a:lnTo>
                  <a:pt x="1678225" y="1803400"/>
                </a:lnTo>
                <a:lnTo>
                  <a:pt x="1670204" y="1752600"/>
                </a:lnTo>
                <a:lnTo>
                  <a:pt x="1808870" y="1752600"/>
                </a:lnTo>
                <a:lnTo>
                  <a:pt x="1814460" y="1790700"/>
                </a:lnTo>
                <a:lnTo>
                  <a:pt x="1822061" y="1841500"/>
                </a:lnTo>
                <a:lnTo>
                  <a:pt x="1829868" y="1905000"/>
                </a:lnTo>
                <a:lnTo>
                  <a:pt x="1837936" y="1955800"/>
                </a:lnTo>
                <a:lnTo>
                  <a:pt x="1846322" y="2006600"/>
                </a:lnTo>
                <a:lnTo>
                  <a:pt x="1855082" y="2057400"/>
                </a:lnTo>
                <a:lnTo>
                  <a:pt x="1864273" y="2108200"/>
                </a:lnTo>
                <a:lnTo>
                  <a:pt x="1873953" y="2159000"/>
                </a:lnTo>
                <a:lnTo>
                  <a:pt x="1884176" y="2209800"/>
                </a:lnTo>
                <a:lnTo>
                  <a:pt x="1895001" y="2260600"/>
                </a:lnTo>
                <a:lnTo>
                  <a:pt x="1906483" y="2311400"/>
                </a:lnTo>
                <a:lnTo>
                  <a:pt x="1918679" y="2362200"/>
                </a:lnTo>
                <a:lnTo>
                  <a:pt x="1931646" y="2400300"/>
                </a:lnTo>
                <a:lnTo>
                  <a:pt x="1945440" y="2451100"/>
                </a:lnTo>
                <a:lnTo>
                  <a:pt x="1960118" y="2501900"/>
                </a:lnTo>
                <a:lnTo>
                  <a:pt x="1975736" y="2552700"/>
                </a:lnTo>
                <a:lnTo>
                  <a:pt x="1992351" y="2603500"/>
                </a:lnTo>
                <a:lnTo>
                  <a:pt x="3476246" y="2603500"/>
                </a:lnTo>
                <a:lnTo>
                  <a:pt x="3524310" y="2616200"/>
                </a:lnTo>
                <a:lnTo>
                  <a:pt x="3566324" y="2628900"/>
                </a:lnTo>
                <a:lnTo>
                  <a:pt x="3602262" y="2654300"/>
                </a:lnTo>
                <a:lnTo>
                  <a:pt x="3632097" y="2692400"/>
                </a:lnTo>
                <a:lnTo>
                  <a:pt x="3639999" y="2705100"/>
                </a:lnTo>
                <a:close/>
              </a:path>
              <a:path w="3702050" h="4330700">
                <a:moveTo>
                  <a:pt x="0" y="2857500"/>
                </a:moveTo>
                <a:lnTo>
                  <a:pt x="0" y="2730500"/>
                </a:lnTo>
                <a:lnTo>
                  <a:pt x="2134933" y="2730500"/>
                </a:lnTo>
                <a:lnTo>
                  <a:pt x="2084673" y="2743200"/>
                </a:lnTo>
                <a:lnTo>
                  <a:pt x="2034275" y="2743200"/>
                </a:lnTo>
                <a:lnTo>
                  <a:pt x="2038222" y="2755900"/>
                </a:lnTo>
                <a:lnTo>
                  <a:pt x="1540588" y="2755900"/>
                </a:lnTo>
                <a:lnTo>
                  <a:pt x="1490651" y="2768600"/>
                </a:lnTo>
                <a:lnTo>
                  <a:pt x="1191351" y="2768600"/>
                </a:lnTo>
                <a:lnTo>
                  <a:pt x="1141500" y="2781300"/>
                </a:lnTo>
                <a:lnTo>
                  <a:pt x="991958" y="2781300"/>
                </a:lnTo>
                <a:lnTo>
                  <a:pt x="942107" y="2794000"/>
                </a:lnTo>
                <a:lnTo>
                  <a:pt x="842385" y="2794000"/>
                </a:lnTo>
                <a:lnTo>
                  <a:pt x="642806" y="2806700"/>
                </a:lnTo>
                <a:lnTo>
                  <a:pt x="592870" y="2806700"/>
                </a:lnTo>
                <a:lnTo>
                  <a:pt x="542913" y="2819400"/>
                </a:lnTo>
                <a:lnTo>
                  <a:pt x="342830" y="2819400"/>
                </a:lnTo>
                <a:lnTo>
                  <a:pt x="292734" y="2832100"/>
                </a:lnTo>
                <a:lnTo>
                  <a:pt x="242605" y="2832100"/>
                </a:lnTo>
                <a:lnTo>
                  <a:pt x="243915" y="2844800"/>
                </a:lnTo>
                <a:lnTo>
                  <a:pt x="101389" y="2844800"/>
                </a:lnTo>
                <a:lnTo>
                  <a:pt x="0" y="2857500"/>
                </a:lnTo>
                <a:close/>
              </a:path>
              <a:path w="3702050" h="4330700">
                <a:moveTo>
                  <a:pt x="2868898" y="4330700"/>
                </a:moveTo>
                <a:lnTo>
                  <a:pt x="2739619" y="4330700"/>
                </a:lnTo>
                <a:lnTo>
                  <a:pt x="2740198" y="4318000"/>
                </a:lnTo>
                <a:lnTo>
                  <a:pt x="2743937" y="4229100"/>
                </a:lnTo>
                <a:lnTo>
                  <a:pt x="2745990" y="4178300"/>
                </a:lnTo>
                <a:lnTo>
                  <a:pt x="2748411" y="4127500"/>
                </a:lnTo>
                <a:lnTo>
                  <a:pt x="2751384" y="4076700"/>
                </a:lnTo>
                <a:lnTo>
                  <a:pt x="2755137" y="4025900"/>
                </a:lnTo>
                <a:lnTo>
                  <a:pt x="2759017" y="3975100"/>
                </a:lnTo>
                <a:lnTo>
                  <a:pt x="2762988" y="3924300"/>
                </a:lnTo>
                <a:lnTo>
                  <a:pt x="2775083" y="3771900"/>
                </a:lnTo>
                <a:lnTo>
                  <a:pt x="2779054" y="3721100"/>
                </a:lnTo>
                <a:lnTo>
                  <a:pt x="2782935" y="3670300"/>
                </a:lnTo>
                <a:lnTo>
                  <a:pt x="2786688" y="3619500"/>
                </a:lnTo>
                <a:lnTo>
                  <a:pt x="2790088" y="3568700"/>
                </a:lnTo>
                <a:lnTo>
                  <a:pt x="2793617" y="3517900"/>
                </a:lnTo>
                <a:lnTo>
                  <a:pt x="2800754" y="3416300"/>
                </a:lnTo>
                <a:lnTo>
                  <a:pt x="2804206" y="3378200"/>
                </a:lnTo>
                <a:lnTo>
                  <a:pt x="2807477" y="3327400"/>
                </a:lnTo>
                <a:lnTo>
                  <a:pt x="2810489" y="3276600"/>
                </a:lnTo>
                <a:lnTo>
                  <a:pt x="2813166" y="3225800"/>
                </a:lnTo>
                <a:lnTo>
                  <a:pt x="2815953" y="3175000"/>
                </a:lnTo>
                <a:lnTo>
                  <a:pt x="2818468" y="3124200"/>
                </a:lnTo>
                <a:lnTo>
                  <a:pt x="2820766" y="3073400"/>
                </a:lnTo>
                <a:lnTo>
                  <a:pt x="2822900" y="3022600"/>
                </a:lnTo>
                <a:lnTo>
                  <a:pt x="2824924" y="2971800"/>
                </a:lnTo>
                <a:lnTo>
                  <a:pt x="2828865" y="2870200"/>
                </a:lnTo>
                <a:lnTo>
                  <a:pt x="2830890" y="2819400"/>
                </a:lnTo>
                <a:lnTo>
                  <a:pt x="2833024" y="2768600"/>
                </a:lnTo>
                <a:lnTo>
                  <a:pt x="2833024" y="2730500"/>
                </a:lnTo>
                <a:lnTo>
                  <a:pt x="2969826" y="2730500"/>
                </a:lnTo>
                <a:lnTo>
                  <a:pt x="2967861" y="2743200"/>
                </a:lnTo>
                <a:lnTo>
                  <a:pt x="2965689" y="2755900"/>
                </a:lnTo>
                <a:lnTo>
                  <a:pt x="2963931" y="2768600"/>
                </a:lnTo>
                <a:lnTo>
                  <a:pt x="2960499" y="2832100"/>
                </a:lnTo>
                <a:lnTo>
                  <a:pt x="2958022" y="2882900"/>
                </a:lnTo>
                <a:lnTo>
                  <a:pt x="2955738" y="2921000"/>
                </a:lnTo>
                <a:lnTo>
                  <a:pt x="2953609" y="2971800"/>
                </a:lnTo>
                <a:lnTo>
                  <a:pt x="2951595" y="3022600"/>
                </a:lnTo>
                <a:lnTo>
                  <a:pt x="2949659" y="3073400"/>
                </a:lnTo>
                <a:lnTo>
                  <a:pt x="2947761" y="3124200"/>
                </a:lnTo>
                <a:lnTo>
                  <a:pt x="2946102" y="3175000"/>
                </a:lnTo>
                <a:lnTo>
                  <a:pt x="2944751" y="3225800"/>
                </a:lnTo>
                <a:lnTo>
                  <a:pt x="2943477" y="3276600"/>
                </a:lnTo>
                <a:lnTo>
                  <a:pt x="2942049" y="3327400"/>
                </a:lnTo>
                <a:lnTo>
                  <a:pt x="2940235" y="3378200"/>
                </a:lnTo>
                <a:lnTo>
                  <a:pt x="2937803" y="3429000"/>
                </a:lnTo>
                <a:lnTo>
                  <a:pt x="2934523" y="3479800"/>
                </a:lnTo>
                <a:lnTo>
                  <a:pt x="2930489" y="3530600"/>
                </a:lnTo>
                <a:lnTo>
                  <a:pt x="2926156" y="3581400"/>
                </a:lnTo>
                <a:lnTo>
                  <a:pt x="2921594" y="3632200"/>
                </a:lnTo>
                <a:lnTo>
                  <a:pt x="2916871" y="3683000"/>
                </a:lnTo>
                <a:lnTo>
                  <a:pt x="2907217" y="3784600"/>
                </a:lnTo>
                <a:lnTo>
                  <a:pt x="2902425" y="3835400"/>
                </a:lnTo>
                <a:lnTo>
                  <a:pt x="2897748" y="3886200"/>
                </a:lnTo>
                <a:lnTo>
                  <a:pt x="2893254" y="3949700"/>
                </a:lnTo>
                <a:lnTo>
                  <a:pt x="2889014" y="4000500"/>
                </a:lnTo>
                <a:lnTo>
                  <a:pt x="2885095" y="4051300"/>
                </a:lnTo>
                <a:lnTo>
                  <a:pt x="2881567" y="4102100"/>
                </a:lnTo>
                <a:lnTo>
                  <a:pt x="2878389" y="4152900"/>
                </a:lnTo>
                <a:lnTo>
                  <a:pt x="2875477" y="4203700"/>
                </a:lnTo>
                <a:lnTo>
                  <a:pt x="2872829" y="4254500"/>
                </a:lnTo>
                <a:lnTo>
                  <a:pt x="2870446" y="4305300"/>
                </a:lnTo>
                <a:lnTo>
                  <a:pt x="2868898" y="4330700"/>
                </a:lnTo>
                <a:close/>
              </a:path>
              <a:path w="3702050" h="4330700">
                <a:moveTo>
                  <a:pt x="1649052" y="4330700"/>
                </a:moveTo>
                <a:lnTo>
                  <a:pt x="1297648" y="4330700"/>
                </a:lnTo>
                <a:lnTo>
                  <a:pt x="1346409" y="4305300"/>
                </a:lnTo>
                <a:lnTo>
                  <a:pt x="1395229" y="4292600"/>
                </a:lnTo>
                <a:lnTo>
                  <a:pt x="1444125" y="4267200"/>
                </a:lnTo>
                <a:lnTo>
                  <a:pt x="1542227" y="4241800"/>
                </a:lnTo>
                <a:lnTo>
                  <a:pt x="1591471" y="4216400"/>
                </a:lnTo>
                <a:lnTo>
                  <a:pt x="1640870" y="4203700"/>
                </a:lnTo>
                <a:lnTo>
                  <a:pt x="1690442" y="4178300"/>
                </a:lnTo>
                <a:lnTo>
                  <a:pt x="1890853" y="4127500"/>
                </a:lnTo>
                <a:lnTo>
                  <a:pt x="1964391" y="4089400"/>
                </a:lnTo>
                <a:lnTo>
                  <a:pt x="1987938" y="4076700"/>
                </a:lnTo>
                <a:lnTo>
                  <a:pt x="2018312" y="4064000"/>
                </a:lnTo>
                <a:lnTo>
                  <a:pt x="2042273" y="4038600"/>
                </a:lnTo>
                <a:lnTo>
                  <a:pt x="2058374" y="4000500"/>
                </a:lnTo>
                <a:lnTo>
                  <a:pt x="2065166" y="3962400"/>
                </a:lnTo>
                <a:lnTo>
                  <a:pt x="2069854" y="3898900"/>
                </a:lnTo>
                <a:lnTo>
                  <a:pt x="2070440" y="3860800"/>
                </a:lnTo>
                <a:lnTo>
                  <a:pt x="2069578" y="3835400"/>
                </a:lnTo>
                <a:lnTo>
                  <a:pt x="2065008" y="3784600"/>
                </a:lnTo>
                <a:lnTo>
                  <a:pt x="2060147" y="3733800"/>
                </a:lnTo>
                <a:lnTo>
                  <a:pt x="2055032" y="3683000"/>
                </a:lnTo>
                <a:lnTo>
                  <a:pt x="2049699" y="3632200"/>
                </a:lnTo>
                <a:lnTo>
                  <a:pt x="2044184" y="3581400"/>
                </a:lnTo>
                <a:lnTo>
                  <a:pt x="2038524" y="3530600"/>
                </a:lnTo>
                <a:lnTo>
                  <a:pt x="2032755" y="3479800"/>
                </a:lnTo>
                <a:lnTo>
                  <a:pt x="2026914" y="3429000"/>
                </a:lnTo>
                <a:lnTo>
                  <a:pt x="2021036" y="3378200"/>
                </a:lnTo>
                <a:lnTo>
                  <a:pt x="2015660" y="3340100"/>
                </a:lnTo>
                <a:lnTo>
                  <a:pt x="2009472" y="3289300"/>
                </a:lnTo>
                <a:lnTo>
                  <a:pt x="2002487" y="3238500"/>
                </a:lnTo>
                <a:lnTo>
                  <a:pt x="1994721" y="3187700"/>
                </a:lnTo>
                <a:lnTo>
                  <a:pt x="1986189" y="3136900"/>
                </a:lnTo>
                <a:lnTo>
                  <a:pt x="1976906" y="3086100"/>
                </a:lnTo>
                <a:lnTo>
                  <a:pt x="1966887" y="3035300"/>
                </a:lnTo>
                <a:lnTo>
                  <a:pt x="1956149" y="2997200"/>
                </a:lnTo>
                <a:lnTo>
                  <a:pt x="1944705" y="2946400"/>
                </a:lnTo>
                <a:lnTo>
                  <a:pt x="1932572" y="2895600"/>
                </a:lnTo>
                <a:lnTo>
                  <a:pt x="1919764" y="2844800"/>
                </a:lnTo>
                <a:lnTo>
                  <a:pt x="1906298" y="2794000"/>
                </a:lnTo>
                <a:lnTo>
                  <a:pt x="1902644" y="2794000"/>
                </a:lnTo>
                <a:lnTo>
                  <a:pt x="1894507" y="2768600"/>
                </a:lnTo>
                <a:lnTo>
                  <a:pt x="1890853" y="2755900"/>
                </a:lnTo>
                <a:lnTo>
                  <a:pt x="2038222" y="2755900"/>
                </a:lnTo>
                <a:lnTo>
                  <a:pt x="2042170" y="2768600"/>
                </a:lnTo>
                <a:lnTo>
                  <a:pt x="2049444" y="2794000"/>
                </a:lnTo>
                <a:lnTo>
                  <a:pt x="2056305" y="2819400"/>
                </a:lnTo>
                <a:lnTo>
                  <a:pt x="2062959" y="2857500"/>
                </a:lnTo>
                <a:lnTo>
                  <a:pt x="2074666" y="2895600"/>
                </a:lnTo>
                <a:lnTo>
                  <a:pt x="2085717" y="2946400"/>
                </a:lnTo>
                <a:lnTo>
                  <a:pt x="2096111" y="2997200"/>
                </a:lnTo>
                <a:lnTo>
                  <a:pt x="2105849" y="3035300"/>
                </a:lnTo>
                <a:lnTo>
                  <a:pt x="2114930" y="3086100"/>
                </a:lnTo>
                <a:lnTo>
                  <a:pt x="2123355" y="3136900"/>
                </a:lnTo>
                <a:lnTo>
                  <a:pt x="2131123" y="3187700"/>
                </a:lnTo>
                <a:lnTo>
                  <a:pt x="2138235" y="3238500"/>
                </a:lnTo>
                <a:lnTo>
                  <a:pt x="2144690" y="3276600"/>
                </a:lnTo>
                <a:lnTo>
                  <a:pt x="2150489" y="3327400"/>
                </a:lnTo>
                <a:lnTo>
                  <a:pt x="2155632" y="3378200"/>
                </a:lnTo>
                <a:lnTo>
                  <a:pt x="2161437" y="3429000"/>
                </a:lnTo>
                <a:lnTo>
                  <a:pt x="2167097" y="3479800"/>
                </a:lnTo>
                <a:lnTo>
                  <a:pt x="2172630" y="3530600"/>
                </a:lnTo>
                <a:lnTo>
                  <a:pt x="2178054" y="3594100"/>
                </a:lnTo>
                <a:lnTo>
                  <a:pt x="2183387" y="3644900"/>
                </a:lnTo>
                <a:lnTo>
                  <a:pt x="2188647" y="3695700"/>
                </a:lnTo>
                <a:lnTo>
                  <a:pt x="2193853" y="3746500"/>
                </a:lnTo>
                <a:lnTo>
                  <a:pt x="2204174" y="3848100"/>
                </a:lnTo>
                <a:lnTo>
                  <a:pt x="2206277" y="3886200"/>
                </a:lnTo>
                <a:lnTo>
                  <a:pt x="2206105" y="3924300"/>
                </a:lnTo>
                <a:lnTo>
                  <a:pt x="2199761" y="3987800"/>
                </a:lnTo>
                <a:lnTo>
                  <a:pt x="2189064" y="4038600"/>
                </a:lnTo>
                <a:lnTo>
                  <a:pt x="2168200" y="4089400"/>
                </a:lnTo>
                <a:lnTo>
                  <a:pt x="2138121" y="4127500"/>
                </a:lnTo>
                <a:lnTo>
                  <a:pt x="2099781" y="4165600"/>
                </a:lnTo>
                <a:lnTo>
                  <a:pt x="2054133" y="4191000"/>
                </a:lnTo>
                <a:lnTo>
                  <a:pt x="2012348" y="4216400"/>
                </a:lnTo>
                <a:lnTo>
                  <a:pt x="1926295" y="4241800"/>
                </a:lnTo>
                <a:lnTo>
                  <a:pt x="1882027" y="4267200"/>
                </a:lnTo>
                <a:lnTo>
                  <a:pt x="1649052" y="4330700"/>
                </a:lnTo>
                <a:close/>
              </a:path>
              <a:path w="3702050" h="4330700">
                <a:moveTo>
                  <a:pt x="653482" y="4330700"/>
                </a:moveTo>
                <a:lnTo>
                  <a:pt x="496188" y="4330700"/>
                </a:lnTo>
                <a:lnTo>
                  <a:pt x="473233" y="4292600"/>
                </a:lnTo>
                <a:lnTo>
                  <a:pt x="450875" y="4241800"/>
                </a:lnTo>
                <a:lnTo>
                  <a:pt x="429279" y="4203700"/>
                </a:lnTo>
                <a:lnTo>
                  <a:pt x="408445" y="4152900"/>
                </a:lnTo>
                <a:lnTo>
                  <a:pt x="388371" y="4102100"/>
                </a:lnTo>
                <a:lnTo>
                  <a:pt x="369059" y="4064000"/>
                </a:lnTo>
                <a:lnTo>
                  <a:pt x="350508" y="4013200"/>
                </a:lnTo>
                <a:lnTo>
                  <a:pt x="332718" y="3962400"/>
                </a:lnTo>
                <a:lnTo>
                  <a:pt x="315689" y="3911600"/>
                </a:lnTo>
                <a:lnTo>
                  <a:pt x="299422" y="3873500"/>
                </a:lnTo>
                <a:lnTo>
                  <a:pt x="283916" y="3822700"/>
                </a:lnTo>
                <a:lnTo>
                  <a:pt x="269171" y="3771900"/>
                </a:lnTo>
                <a:lnTo>
                  <a:pt x="255187" y="3721100"/>
                </a:lnTo>
                <a:lnTo>
                  <a:pt x="241965" y="3670300"/>
                </a:lnTo>
                <a:lnTo>
                  <a:pt x="229504" y="3619500"/>
                </a:lnTo>
                <a:lnTo>
                  <a:pt x="217804" y="3581400"/>
                </a:lnTo>
                <a:lnTo>
                  <a:pt x="206865" y="3530600"/>
                </a:lnTo>
                <a:lnTo>
                  <a:pt x="196688" y="3479800"/>
                </a:lnTo>
                <a:lnTo>
                  <a:pt x="187272" y="3429000"/>
                </a:lnTo>
                <a:lnTo>
                  <a:pt x="178617" y="3378200"/>
                </a:lnTo>
                <a:lnTo>
                  <a:pt x="170681" y="3327400"/>
                </a:lnTo>
                <a:lnTo>
                  <a:pt x="163017" y="3276600"/>
                </a:lnTo>
                <a:lnTo>
                  <a:pt x="155571" y="3225800"/>
                </a:lnTo>
                <a:lnTo>
                  <a:pt x="148289" y="3175000"/>
                </a:lnTo>
                <a:lnTo>
                  <a:pt x="141115" y="3124200"/>
                </a:lnTo>
                <a:lnTo>
                  <a:pt x="126878" y="3022600"/>
                </a:lnTo>
                <a:lnTo>
                  <a:pt x="119704" y="2959100"/>
                </a:lnTo>
                <a:lnTo>
                  <a:pt x="112422" y="2908300"/>
                </a:lnTo>
                <a:lnTo>
                  <a:pt x="110388" y="2895600"/>
                </a:lnTo>
                <a:lnTo>
                  <a:pt x="107733" y="2882900"/>
                </a:lnTo>
                <a:lnTo>
                  <a:pt x="104665" y="2870200"/>
                </a:lnTo>
                <a:lnTo>
                  <a:pt x="101389" y="2844800"/>
                </a:lnTo>
                <a:lnTo>
                  <a:pt x="243915" y="2844800"/>
                </a:lnTo>
                <a:lnTo>
                  <a:pt x="244811" y="2870200"/>
                </a:lnTo>
                <a:lnTo>
                  <a:pt x="245708" y="2882900"/>
                </a:lnTo>
                <a:lnTo>
                  <a:pt x="247018" y="2895600"/>
                </a:lnTo>
                <a:lnTo>
                  <a:pt x="253760" y="2946400"/>
                </a:lnTo>
                <a:lnTo>
                  <a:pt x="260694" y="2984500"/>
                </a:lnTo>
                <a:lnTo>
                  <a:pt x="274834" y="3086100"/>
                </a:lnTo>
                <a:lnTo>
                  <a:pt x="281884" y="3136900"/>
                </a:lnTo>
                <a:lnTo>
                  <a:pt x="288819" y="3187700"/>
                </a:lnTo>
                <a:lnTo>
                  <a:pt x="295561" y="3238500"/>
                </a:lnTo>
                <a:lnTo>
                  <a:pt x="302540" y="3289300"/>
                </a:lnTo>
                <a:lnTo>
                  <a:pt x="310241" y="3340100"/>
                </a:lnTo>
                <a:lnTo>
                  <a:pt x="318661" y="3390900"/>
                </a:lnTo>
                <a:lnTo>
                  <a:pt x="327802" y="3429000"/>
                </a:lnTo>
                <a:lnTo>
                  <a:pt x="337664" y="3479800"/>
                </a:lnTo>
                <a:lnTo>
                  <a:pt x="348246" y="3530600"/>
                </a:lnTo>
                <a:lnTo>
                  <a:pt x="359549" y="3581400"/>
                </a:lnTo>
                <a:lnTo>
                  <a:pt x="371572" y="3632200"/>
                </a:lnTo>
                <a:lnTo>
                  <a:pt x="384316" y="3670300"/>
                </a:lnTo>
                <a:lnTo>
                  <a:pt x="397780" y="3721100"/>
                </a:lnTo>
                <a:lnTo>
                  <a:pt x="411964" y="3771900"/>
                </a:lnTo>
                <a:lnTo>
                  <a:pt x="426869" y="3810000"/>
                </a:lnTo>
                <a:lnTo>
                  <a:pt x="442495" y="3860800"/>
                </a:lnTo>
                <a:lnTo>
                  <a:pt x="458841" y="3911600"/>
                </a:lnTo>
                <a:lnTo>
                  <a:pt x="475907" y="3949700"/>
                </a:lnTo>
                <a:lnTo>
                  <a:pt x="493694" y="4000500"/>
                </a:lnTo>
                <a:lnTo>
                  <a:pt x="512202" y="4051300"/>
                </a:lnTo>
                <a:lnTo>
                  <a:pt x="531430" y="4089400"/>
                </a:lnTo>
                <a:lnTo>
                  <a:pt x="551378" y="4140200"/>
                </a:lnTo>
                <a:lnTo>
                  <a:pt x="572047" y="4178300"/>
                </a:lnTo>
                <a:lnTo>
                  <a:pt x="593437" y="4229100"/>
                </a:lnTo>
                <a:lnTo>
                  <a:pt x="615777" y="4267200"/>
                </a:lnTo>
                <a:lnTo>
                  <a:pt x="639773" y="4318000"/>
                </a:lnTo>
                <a:lnTo>
                  <a:pt x="653482" y="4330700"/>
                </a:lnTo>
                <a:close/>
              </a:path>
            </a:pathLst>
          </a:custGeom>
          <a:solidFill>
            <a:srgbClr val="FFE1FD"/>
          </a:solidFill>
        </p:spPr>
        <p:txBody>
          <a:bodyPr wrap="square" lIns="0" tIns="0" rIns="0" bIns="0" rtlCol="0"/>
          <a:lstStyle/>
          <a:p>
            <a:endParaRPr/>
          </a:p>
        </p:txBody>
      </p:sp>
      <p:sp>
        <p:nvSpPr>
          <p:cNvPr id="9" name="object 4">
            <a:extLst>
              <a:ext uri="{FF2B5EF4-FFF2-40B4-BE49-F238E27FC236}">
                <a16:creationId xmlns:a16="http://schemas.microsoft.com/office/drawing/2014/main" id="{062DB42C-31A5-4677-ADC8-BF0145618AAD}"/>
              </a:ext>
            </a:extLst>
          </p:cNvPr>
          <p:cNvSpPr/>
          <p:nvPr/>
        </p:nvSpPr>
        <p:spPr>
          <a:xfrm>
            <a:off x="12573000" y="-750005"/>
            <a:ext cx="6492476" cy="5311180"/>
          </a:xfrm>
          <a:custGeom>
            <a:avLst/>
            <a:gdLst/>
            <a:ahLst/>
            <a:cxnLst/>
            <a:rect l="l" t="t" r="r" b="b"/>
            <a:pathLst>
              <a:path w="3462654" h="3848100">
                <a:moveTo>
                  <a:pt x="664614" y="2070099"/>
                </a:moveTo>
                <a:lnTo>
                  <a:pt x="190963" y="2070099"/>
                </a:lnTo>
                <a:lnTo>
                  <a:pt x="158214" y="2057399"/>
                </a:lnTo>
                <a:lnTo>
                  <a:pt x="95268" y="2031999"/>
                </a:lnTo>
                <a:lnTo>
                  <a:pt x="54226" y="2006599"/>
                </a:lnTo>
                <a:lnTo>
                  <a:pt x="23817" y="1968499"/>
                </a:lnTo>
                <a:lnTo>
                  <a:pt x="5316" y="1930399"/>
                </a:lnTo>
                <a:lnTo>
                  <a:pt x="0" y="1879599"/>
                </a:lnTo>
                <a:lnTo>
                  <a:pt x="850" y="1828799"/>
                </a:lnTo>
                <a:lnTo>
                  <a:pt x="3402" y="1777999"/>
                </a:lnTo>
                <a:lnTo>
                  <a:pt x="7655" y="1739899"/>
                </a:lnTo>
                <a:lnTo>
                  <a:pt x="102527" y="965199"/>
                </a:lnTo>
                <a:lnTo>
                  <a:pt x="108878" y="914399"/>
                </a:lnTo>
                <a:lnTo>
                  <a:pt x="115585" y="863599"/>
                </a:lnTo>
                <a:lnTo>
                  <a:pt x="122118" y="812799"/>
                </a:lnTo>
                <a:lnTo>
                  <a:pt x="128512" y="774699"/>
                </a:lnTo>
                <a:lnTo>
                  <a:pt x="134802" y="723899"/>
                </a:lnTo>
                <a:lnTo>
                  <a:pt x="141023" y="673099"/>
                </a:lnTo>
                <a:lnTo>
                  <a:pt x="153394" y="571499"/>
                </a:lnTo>
                <a:lnTo>
                  <a:pt x="159615" y="520699"/>
                </a:lnTo>
                <a:lnTo>
                  <a:pt x="165905" y="482599"/>
                </a:lnTo>
                <a:lnTo>
                  <a:pt x="172299" y="431799"/>
                </a:lnTo>
                <a:lnTo>
                  <a:pt x="178832" y="380999"/>
                </a:lnTo>
                <a:lnTo>
                  <a:pt x="185538" y="330199"/>
                </a:lnTo>
                <a:lnTo>
                  <a:pt x="192453" y="279399"/>
                </a:lnTo>
                <a:lnTo>
                  <a:pt x="199611" y="228599"/>
                </a:lnTo>
                <a:lnTo>
                  <a:pt x="209262" y="177799"/>
                </a:lnTo>
                <a:lnTo>
                  <a:pt x="220110" y="126999"/>
                </a:lnTo>
                <a:lnTo>
                  <a:pt x="232218" y="76199"/>
                </a:lnTo>
                <a:lnTo>
                  <a:pt x="245649" y="25399"/>
                </a:lnTo>
                <a:lnTo>
                  <a:pt x="254106" y="0"/>
                </a:lnTo>
                <a:lnTo>
                  <a:pt x="397830" y="0"/>
                </a:lnTo>
                <a:lnTo>
                  <a:pt x="388225" y="25399"/>
                </a:lnTo>
                <a:lnTo>
                  <a:pt x="374216" y="76199"/>
                </a:lnTo>
                <a:lnTo>
                  <a:pt x="361623" y="126999"/>
                </a:lnTo>
                <a:lnTo>
                  <a:pt x="350336" y="177799"/>
                </a:lnTo>
                <a:lnTo>
                  <a:pt x="340246" y="228599"/>
                </a:lnTo>
                <a:lnTo>
                  <a:pt x="333110" y="279399"/>
                </a:lnTo>
                <a:lnTo>
                  <a:pt x="326103" y="330199"/>
                </a:lnTo>
                <a:lnTo>
                  <a:pt x="319216" y="380999"/>
                </a:lnTo>
                <a:lnTo>
                  <a:pt x="312437" y="431799"/>
                </a:lnTo>
                <a:lnTo>
                  <a:pt x="305755" y="482599"/>
                </a:lnTo>
                <a:lnTo>
                  <a:pt x="299159" y="533399"/>
                </a:lnTo>
                <a:lnTo>
                  <a:pt x="292637" y="571499"/>
                </a:lnTo>
                <a:lnTo>
                  <a:pt x="286180" y="622299"/>
                </a:lnTo>
                <a:lnTo>
                  <a:pt x="279775" y="673099"/>
                </a:lnTo>
                <a:lnTo>
                  <a:pt x="273411" y="723899"/>
                </a:lnTo>
                <a:lnTo>
                  <a:pt x="241829" y="977899"/>
                </a:lnTo>
                <a:lnTo>
                  <a:pt x="235482" y="1028699"/>
                </a:lnTo>
                <a:lnTo>
                  <a:pt x="229099" y="1079499"/>
                </a:lnTo>
                <a:lnTo>
                  <a:pt x="222360" y="1130299"/>
                </a:lnTo>
                <a:lnTo>
                  <a:pt x="215743" y="1181099"/>
                </a:lnTo>
                <a:lnTo>
                  <a:pt x="209235" y="1231899"/>
                </a:lnTo>
                <a:lnTo>
                  <a:pt x="202823" y="1282699"/>
                </a:lnTo>
                <a:lnTo>
                  <a:pt x="196492" y="1333499"/>
                </a:lnTo>
                <a:lnTo>
                  <a:pt x="190229" y="1384299"/>
                </a:lnTo>
                <a:lnTo>
                  <a:pt x="184021" y="1435099"/>
                </a:lnTo>
                <a:lnTo>
                  <a:pt x="177853" y="1485899"/>
                </a:lnTo>
                <a:lnTo>
                  <a:pt x="159289" y="1650999"/>
                </a:lnTo>
                <a:lnTo>
                  <a:pt x="153864" y="1701799"/>
                </a:lnTo>
                <a:lnTo>
                  <a:pt x="149091" y="1752599"/>
                </a:lnTo>
                <a:lnTo>
                  <a:pt x="144754" y="1803399"/>
                </a:lnTo>
                <a:lnTo>
                  <a:pt x="140635" y="1854199"/>
                </a:lnTo>
                <a:lnTo>
                  <a:pt x="139820" y="1892299"/>
                </a:lnTo>
                <a:lnTo>
                  <a:pt x="146022" y="1904999"/>
                </a:lnTo>
                <a:lnTo>
                  <a:pt x="162007" y="1917699"/>
                </a:lnTo>
                <a:lnTo>
                  <a:pt x="190538" y="1930399"/>
                </a:lnTo>
                <a:lnTo>
                  <a:pt x="218112" y="1930399"/>
                </a:lnTo>
                <a:lnTo>
                  <a:pt x="246111" y="1943099"/>
                </a:lnTo>
                <a:lnTo>
                  <a:pt x="2826750" y="1943099"/>
                </a:lnTo>
                <a:lnTo>
                  <a:pt x="2829456" y="1955799"/>
                </a:lnTo>
                <a:lnTo>
                  <a:pt x="2213875" y="1955799"/>
                </a:lnTo>
                <a:lnTo>
                  <a:pt x="2162576" y="1968499"/>
                </a:lnTo>
                <a:lnTo>
                  <a:pt x="1957505" y="1968499"/>
                </a:lnTo>
                <a:lnTo>
                  <a:pt x="1906257" y="1981199"/>
                </a:lnTo>
                <a:lnTo>
                  <a:pt x="1701277" y="1981199"/>
                </a:lnTo>
                <a:lnTo>
                  <a:pt x="1650024" y="1993899"/>
                </a:lnTo>
                <a:lnTo>
                  <a:pt x="1598762" y="1993899"/>
                </a:lnTo>
                <a:lnTo>
                  <a:pt x="1393592" y="2006599"/>
                </a:lnTo>
                <a:lnTo>
                  <a:pt x="1290900" y="2006599"/>
                </a:lnTo>
                <a:lnTo>
                  <a:pt x="1239519" y="2019299"/>
                </a:lnTo>
                <a:lnTo>
                  <a:pt x="1085211" y="2019299"/>
                </a:lnTo>
                <a:lnTo>
                  <a:pt x="1033712" y="2031999"/>
                </a:lnTo>
                <a:lnTo>
                  <a:pt x="982178" y="2031999"/>
                </a:lnTo>
                <a:lnTo>
                  <a:pt x="983524" y="2044699"/>
                </a:lnTo>
                <a:lnTo>
                  <a:pt x="837006" y="2044699"/>
                </a:lnTo>
                <a:lnTo>
                  <a:pt x="664614" y="2070099"/>
                </a:lnTo>
                <a:close/>
              </a:path>
              <a:path w="3462654" h="3848100">
                <a:moveTo>
                  <a:pt x="3462309" y="1930399"/>
                </a:moveTo>
                <a:lnTo>
                  <a:pt x="710406" y="1930399"/>
                </a:lnTo>
                <a:lnTo>
                  <a:pt x="745706" y="1917699"/>
                </a:lnTo>
                <a:lnTo>
                  <a:pt x="781858" y="1917699"/>
                </a:lnTo>
                <a:lnTo>
                  <a:pt x="818859" y="1904999"/>
                </a:lnTo>
                <a:lnTo>
                  <a:pt x="815847" y="1879599"/>
                </a:lnTo>
                <a:lnTo>
                  <a:pt x="813472" y="1841499"/>
                </a:lnTo>
                <a:lnTo>
                  <a:pt x="811523" y="1803399"/>
                </a:lnTo>
                <a:lnTo>
                  <a:pt x="809786" y="1777999"/>
                </a:lnTo>
                <a:lnTo>
                  <a:pt x="806411" y="1727199"/>
                </a:lnTo>
                <a:lnTo>
                  <a:pt x="803199" y="1676399"/>
                </a:lnTo>
                <a:lnTo>
                  <a:pt x="800314" y="1625599"/>
                </a:lnTo>
                <a:lnTo>
                  <a:pt x="797918" y="1574799"/>
                </a:lnTo>
                <a:lnTo>
                  <a:pt x="796176" y="1523999"/>
                </a:lnTo>
                <a:lnTo>
                  <a:pt x="795251" y="1473199"/>
                </a:lnTo>
                <a:lnTo>
                  <a:pt x="795305" y="1422399"/>
                </a:lnTo>
                <a:lnTo>
                  <a:pt x="796503" y="1371599"/>
                </a:lnTo>
                <a:lnTo>
                  <a:pt x="799007" y="1320799"/>
                </a:lnTo>
                <a:lnTo>
                  <a:pt x="802981" y="1269999"/>
                </a:lnTo>
                <a:lnTo>
                  <a:pt x="810384" y="1219199"/>
                </a:lnTo>
                <a:lnTo>
                  <a:pt x="822652" y="1168399"/>
                </a:lnTo>
                <a:lnTo>
                  <a:pt x="840182" y="1117599"/>
                </a:lnTo>
                <a:lnTo>
                  <a:pt x="863375" y="1079499"/>
                </a:lnTo>
                <a:lnTo>
                  <a:pt x="892628" y="1041399"/>
                </a:lnTo>
                <a:lnTo>
                  <a:pt x="928341" y="1003299"/>
                </a:lnTo>
                <a:lnTo>
                  <a:pt x="970911" y="977899"/>
                </a:lnTo>
                <a:lnTo>
                  <a:pt x="1020739" y="952499"/>
                </a:lnTo>
                <a:lnTo>
                  <a:pt x="1114574" y="927099"/>
                </a:lnTo>
                <a:lnTo>
                  <a:pt x="1162377" y="901699"/>
                </a:lnTo>
                <a:lnTo>
                  <a:pt x="1358213" y="850899"/>
                </a:lnTo>
                <a:lnTo>
                  <a:pt x="1408057" y="850899"/>
                </a:lnTo>
                <a:lnTo>
                  <a:pt x="1458146" y="838199"/>
                </a:lnTo>
                <a:lnTo>
                  <a:pt x="1560143" y="838199"/>
                </a:lnTo>
                <a:lnTo>
                  <a:pt x="1611860" y="825499"/>
                </a:lnTo>
                <a:lnTo>
                  <a:pt x="1715295" y="825499"/>
                </a:lnTo>
                <a:lnTo>
                  <a:pt x="1818730" y="812799"/>
                </a:lnTo>
                <a:lnTo>
                  <a:pt x="2025600" y="812799"/>
                </a:lnTo>
                <a:lnTo>
                  <a:pt x="2077317" y="800099"/>
                </a:lnTo>
                <a:lnTo>
                  <a:pt x="2232470" y="800099"/>
                </a:lnTo>
                <a:lnTo>
                  <a:pt x="2284187" y="787399"/>
                </a:lnTo>
                <a:lnTo>
                  <a:pt x="2382433" y="787399"/>
                </a:lnTo>
                <a:lnTo>
                  <a:pt x="2415749" y="774699"/>
                </a:lnTo>
                <a:lnTo>
                  <a:pt x="2405542" y="736599"/>
                </a:lnTo>
                <a:lnTo>
                  <a:pt x="2402139" y="711199"/>
                </a:lnTo>
                <a:lnTo>
                  <a:pt x="2391476" y="660399"/>
                </a:lnTo>
                <a:lnTo>
                  <a:pt x="2380682" y="609599"/>
                </a:lnTo>
                <a:lnTo>
                  <a:pt x="2369795" y="558799"/>
                </a:lnTo>
                <a:lnTo>
                  <a:pt x="2336946" y="406399"/>
                </a:lnTo>
                <a:lnTo>
                  <a:pt x="2326059" y="355599"/>
                </a:lnTo>
                <a:lnTo>
                  <a:pt x="2315265" y="304799"/>
                </a:lnTo>
                <a:lnTo>
                  <a:pt x="2304602" y="253999"/>
                </a:lnTo>
                <a:lnTo>
                  <a:pt x="2295025" y="203199"/>
                </a:lnTo>
                <a:lnTo>
                  <a:pt x="2277382" y="101599"/>
                </a:lnTo>
                <a:lnTo>
                  <a:pt x="2267805" y="50799"/>
                </a:lnTo>
                <a:lnTo>
                  <a:pt x="2256715" y="0"/>
                </a:lnTo>
                <a:lnTo>
                  <a:pt x="2404408" y="0"/>
                </a:lnTo>
                <a:lnTo>
                  <a:pt x="2416179" y="50799"/>
                </a:lnTo>
                <a:lnTo>
                  <a:pt x="2426276" y="101599"/>
                </a:lnTo>
                <a:lnTo>
                  <a:pt x="2435149" y="152399"/>
                </a:lnTo>
                <a:lnTo>
                  <a:pt x="2443252" y="203199"/>
                </a:lnTo>
                <a:lnTo>
                  <a:pt x="2451036" y="253999"/>
                </a:lnTo>
                <a:lnTo>
                  <a:pt x="2458953" y="292099"/>
                </a:lnTo>
                <a:lnTo>
                  <a:pt x="2467455" y="342899"/>
                </a:lnTo>
                <a:lnTo>
                  <a:pt x="2476994" y="393699"/>
                </a:lnTo>
                <a:lnTo>
                  <a:pt x="2487105" y="444499"/>
                </a:lnTo>
                <a:lnTo>
                  <a:pt x="2497891" y="495299"/>
                </a:lnTo>
                <a:lnTo>
                  <a:pt x="2509193" y="546099"/>
                </a:lnTo>
                <a:lnTo>
                  <a:pt x="2520852" y="596899"/>
                </a:lnTo>
                <a:lnTo>
                  <a:pt x="2532709" y="647699"/>
                </a:lnTo>
                <a:lnTo>
                  <a:pt x="2544606" y="698499"/>
                </a:lnTo>
                <a:lnTo>
                  <a:pt x="2556384" y="749299"/>
                </a:lnTo>
                <a:lnTo>
                  <a:pt x="2560921" y="761999"/>
                </a:lnTo>
                <a:lnTo>
                  <a:pt x="3462309" y="761999"/>
                </a:lnTo>
                <a:lnTo>
                  <a:pt x="3462309" y="876299"/>
                </a:lnTo>
                <a:lnTo>
                  <a:pt x="2969217" y="876299"/>
                </a:lnTo>
                <a:lnTo>
                  <a:pt x="2920661" y="888999"/>
                </a:lnTo>
                <a:lnTo>
                  <a:pt x="2826114" y="888999"/>
                </a:lnTo>
                <a:lnTo>
                  <a:pt x="2780107" y="901699"/>
                </a:lnTo>
                <a:lnTo>
                  <a:pt x="2686518" y="901699"/>
                </a:lnTo>
                <a:lnTo>
                  <a:pt x="2638810" y="914399"/>
                </a:lnTo>
                <a:lnTo>
                  <a:pt x="2590409" y="914399"/>
                </a:lnTo>
                <a:lnTo>
                  <a:pt x="2592217" y="927099"/>
                </a:lnTo>
                <a:lnTo>
                  <a:pt x="2235520" y="927099"/>
                </a:lnTo>
                <a:lnTo>
                  <a:pt x="2185143" y="939799"/>
                </a:lnTo>
                <a:lnTo>
                  <a:pt x="2033911" y="952499"/>
                </a:lnTo>
                <a:lnTo>
                  <a:pt x="1882956" y="952499"/>
                </a:lnTo>
                <a:lnTo>
                  <a:pt x="1832794" y="965199"/>
                </a:lnTo>
                <a:lnTo>
                  <a:pt x="1637944" y="965199"/>
                </a:lnTo>
                <a:lnTo>
                  <a:pt x="1588934" y="977899"/>
                </a:lnTo>
                <a:lnTo>
                  <a:pt x="1490279" y="977899"/>
                </a:lnTo>
                <a:lnTo>
                  <a:pt x="1440473" y="990599"/>
                </a:lnTo>
                <a:lnTo>
                  <a:pt x="1390909" y="990599"/>
                </a:lnTo>
                <a:lnTo>
                  <a:pt x="1149345" y="1054099"/>
                </a:lnTo>
                <a:lnTo>
                  <a:pt x="1102806" y="1079499"/>
                </a:lnTo>
                <a:lnTo>
                  <a:pt x="1057032" y="1092199"/>
                </a:lnTo>
                <a:lnTo>
                  <a:pt x="1018116" y="1117599"/>
                </a:lnTo>
                <a:lnTo>
                  <a:pt x="987281" y="1155699"/>
                </a:lnTo>
                <a:lnTo>
                  <a:pt x="965803" y="1193799"/>
                </a:lnTo>
                <a:lnTo>
                  <a:pt x="954958" y="1231899"/>
                </a:lnTo>
                <a:lnTo>
                  <a:pt x="949961" y="1269999"/>
                </a:lnTo>
                <a:lnTo>
                  <a:pt x="945601" y="1308099"/>
                </a:lnTo>
                <a:lnTo>
                  <a:pt x="942518" y="1333499"/>
                </a:lnTo>
                <a:lnTo>
                  <a:pt x="941348" y="1371599"/>
                </a:lnTo>
                <a:lnTo>
                  <a:pt x="942398" y="1422399"/>
                </a:lnTo>
                <a:lnTo>
                  <a:pt x="943794" y="1473199"/>
                </a:lnTo>
                <a:lnTo>
                  <a:pt x="945455" y="1536699"/>
                </a:lnTo>
                <a:lnTo>
                  <a:pt x="947302" y="1587499"/>
                </a:lnTo>
                <a:lnTo>
                  <a:pt x="951237" y="1689099"/>
                </a:lnTo>
                <a:lnTo>
                  <a:pt x="953164" y="1739899"/>
                </a:lnTo>
                <a:lnTo>
                  <a:pt x="954958" y="1790699"/>
                </a:lnTo>
                <a:lnTo>
                  <a:pt x="959778" y="1841499"/>
                </a:lnTo>
                <a:lnTo>
                  <a:pt x="966300" y="1892299"/>
                </a:lnTo>
                <a:lnTo>
                  <a:pt x="3462309" y="1892299"/>
                </a:lnTo>
                <a:lnTo>
                  <a:pt x="3462309" y="1930399"/>
                </a:lnTo>
                <a:close/>
              </a:path>
              <a:path w="3462654" h="3848100">
                <a:moveTo>
                  <a:pt x="3444437" y="749299"/>
                </a:moveTo>
                <a:lnTo>
                  <a:pt x="2937136" y="749299"/>
                </a:lnTo>
                <a:lnTo>
                  <a:pt x="2990604" y="736599"/>
                </a:lnTo>
                <a:lnTo>
                  <a:pt x="3389199" y="736599"/>
                </a:lnTo>
                <a:lnTo>
                  <a:pt x="3444437" y="749299"/>
                </a:lnTo>
                <a:close/>
              </a:path>
              <a:path w="3462654" h="3848100">
                <a:moveTo>
                  <a:pt x="3462309" y="761999"/>
                </a:moveTo>
                <a:lnTo>
                  <a:pt x="2776734" y="761999"/>
                </a:lnTo>
                <a:lnTo>
                  <a:pt x="2830202" y="749299"/>
                </a:lnTo>
                <a:lnTo>
                  <a:pt x="3462309" y="749299"/>
                </a:lnTo>
                <a:lnTo>
                  <a:pt x="3462309" y="761999"/>
                </a:lnTo>
                <a:close/>
              </a:path>
              <a:path w="3462654" h="3848100">
                <a:moveTo>
                  <a:pt x="3462309" y="888999"/>
                </a:moveTo>
                <a:lnTo>
                  <a:pt x="3401294" y="888999"/>
                </a:lnTo>
                <a:lnTo>
                  <a:pt x="3348472" y="876299"/>
                </a:lnTo>
                <a:lnTo>
                  <a:pt x="3462309" y="876299"/>
                </a:lnTo>
                <a:lnTo>
                  <a:pt x="3462309" y="888999"/>
                </a:lnTo>
                <a:close/>
              </a:path>
              <a:path w="3462654" h="3848100">
                <a:moveTo>
                  <a:pt x="3462309" y="1892299"/>
                </a:moveTo>
                <a:lnTo>
                  <a:pt x="1121096" y="1892299"/>
                </a:lnTo>
                <a:lnTo>
                  <a:pt x="1172600" y="1879599"/>
                </a:lnTo>
                <a:lnTo>
                  <a:pt x="1326864" y="1879599"/>
                </a:lnTo>
                <a:lnTo>
                  <a:pt x="1378210" y="1866899"/>
                </a:lnTo>
                <a:lnTo>
                  <a:pt x="1583289" y="1854199"/>
                </a:lnTo>
                <a:lnTo>
                  <a:pt x="1736844" y="1854199"/>
                </a:lnTo>
                <a:lnTo>
                  <a:pt x="1787995" y="1841499"/>
                </a:lnTo>
                <a:lnTo>
                  <a:pt x="1941376" y="1841499"/>
                </a:lnTo>
                <a:lnTo>
                  <a:pt x="1992488" y="1828799"/>
                </a:lnTo>
                <a:lnTo>
                  <a:pt x="2196928" y="1828799"/>
                </a:lnTo>
                <a:lnTo>
                  <a:pt x="2248049" y="1816099"/>
                </a:lnTo>
                <a:lnTo>
                  <a:pt x="2617912" y="1816099"/>
                </a:lnTo>
                <a:lnTo>
                  <a:pt x="2624469" y="1803399"/>
                </a:lnTo>
                <a:lnTo>
                  <a:pt x="2631239" y="1803399"/>
                </a:lnTo>
                <a:lnTo>
                  <a:pt x="2619072" y="1752599"/>
                </a:lnTo>
                <a:lnTo>
                  <a:pt x="2606832" y="1701799"/>
                </a:lnTo>
                <a:lnTo>
                  <a:pt x="2594610" y="1663699"/>
                </a:lnTo>
                <a:lnTo>
                  <a:pt x="2582499" y="1612899"/>
                </a:lnTo>
                <a:lnTo>
                  <a:pt x="2570595" y="1562099"/>
                </a:lnTo>
                <a:lnTo>
                  <a:pt x="2558989" y="1511299"/>
                </a:lnTo>
                <a:lnTo>
                  <a:pt x="2547775" y="1460499"/>
                </a:lnTo>
                <a:lnTo>
                  <a:pt x="2537046" y="1422399"/>
                </a:lnTo>
                <a:lnTo>
                  <a:pt x="2526896" y="1371599"/>
                </a:lnTo>
                <a:lnTo>
                  <a:pt x="2517307" y="1320799"/>
                </a:lnTo>
                <a:lnTo>
                  <a:pt x="2508146" y="1269999"/>
                </a:lnTo>
                <a:lnTo>
                  <a:pt x="2499341" y="1219199"/>
                </a:lnTo>
                <a:lnTo>
                  <a:pt x="2490815" y="1168399"/>
                </a:lnTo>
                <a:lnTo>
                  <a:pt x="2482495" y="1117599"/>
                </a:lnTo>
                <a:lnTo>
                  <a:pt x="2474305" y="1079499"/>
                </a:lnTo>
                <a:lnTo>
                  <a:pt x="2458019" y="977899"/>
                </a:lnTo>
                <a:lnTo>
                  <a:pt x="2449774" y="927099"/>
                </a:lnTo>
                <a:lnTo>
                  <a:pt x="2592217" y="927099"/>
                </a:lnTo>
                <a:lnTo>
                  <a:pt x="2597642" y="965199"/>
                </a:lnTo>
                <a:lnTo>
                  <a:pt x="2605008" y="1015999"/>
                </a:lnTo>
                <a:lnTo>
                  <a:pt x="2612557" y="1066799"/>
                </a:lnTo>
                <a:lnTo>
                  <a:pt x="2620336" y="1117599"/>
                </a:lnTo>
                <a:lnTo>
                  <a:pt x="2628395" y="1168399"/>
                </a:lnTo>
                <a:lnTo>
                  <a:pt x="2636783" y="1219199"/>
                </a:lnTo>
                <a:lnTo>
                  <a:pt x="2645550" y="1257299"/>
                </a:lnTo>
                <a:lnTo>
                  <a:pt x="2654743" y="1308099"/>
                </a:lnTo>
                <a:lnTo>
                  <a:pt x="2664413" y="1358899"/>
                </a:lnTo>
                <a:lnTo>
                  <a:pt x="2674607" y="1409699"/>
                </a:lnTo>
                <a:lnTo>
                  <a:pt x="2685376" y="1460499"/>
                </a:lnTo>
                <a:lnTo>
                  <a:pt x="2696768" y="1511299"/>
                </a:lnTo>
                <a:lnTo>
                  <a:pt x="2708831" y="1562099"/>
                </a:lnTo>
                <a:lnTo>
                  <a:pt x="2721616" y="1600199"/>
                </a:lnTo>
                <a:lnTo>
                  <a:pt x="2735171" y="1650999"/>
                </a:lnTo>
                <a:lnTo>
                  <a:pt x="2749545" y="1701799"/>
                </a:lnTo>
                <a:lnTo>
                  <a:pt x="2764788" y="1752599"/>
                </a:lnTo>
                <a:lnTo>
                  <a:pt x="2780947" y="1790699"/>
                </a:lnTo>
                <a:lnTo>
                  <a:pt x="3462309" y="1790699"/>
                </a:lnTo>
                <a:lnTo>
                  <a:pt x="3462309" y="1892299"/>
                </a:lnTo>
                <a:close/>
              </a:path>
              <a:path w="3462654" h="3848100">
                <a:moveTo>
                  <a:pt x="2826750" y="1943099"/>
                </a:moveTo>
                <a:lnTo>
                  <a:pt x="569021" y="1943099"/>
                </a:lnTo>
                <a:lnTo>
                  <a:pt x="622489" y="1930399"/>
                </a:lnTo>
                <a:lnTo>
                  <a:pt x="2824045" y="1930399"/>
                </a:lnTo>
                <a:lnTo>
                  <a:pt x="2826750" y="1943099"/>
                </a:lnTo>
                <a:close/>
              </a:path>
              <a:path w="3462654" h="3848100">
                <a:moveTo>
                  <a:pt x="2100454" y="3708399"/>
                </a:moveTo>
                <a:lnTo>
                  <a:pt x="1617304" y="3708399"/>
                </a:lnTo>
                <a:lnTo>
                  <a:pt x="1918586" y="3632199"/>
                </a:lnTo>
                <a:lnTo>
                  <a:pt x="1966624" y="3606799"/>
                </a:lnTo>
                <a:lnTo>
                  <a:pt x="2013354" y="3594099"/>
                </a:lnTo>
                <a:lnTo>
                  <a:pt x="2060100" y="3568699"/>
                </a:lnTo>
                <a:lnTo>
                  <a:pt x="2153705" y="3543299"/>
                </a:lnTo>
                <a:lnTo>
                  <a:pt x="2200596" y="3517899"/>
                </a:lnTo>
                <a:lnTo>
                  <a:pt x="2247568" y="3505199"/>
                </a:lnTo>
                <a:lnTo>
                  <a:pt x="2294636" y="3479799"/>
                </a:lnTo>
                <a:lnTo>
                  <a:pt x="2389128" y="3454399"/>
                </a:lnTo>
                <a:lnTo>
                  <a:pt x="2436584" y="3428999"/>
                </a:lnTo>
                <a:lnTo>
                  <a:pt x="2579984" y="3390899"/>
                </a:lnTo>
                <a:lnTo>
                  <a:pt x="2628181" y="3365499"/>
                </a:lnTo>
                <a:lnTo>
                  <a:pt x="2676605" y="3352799"/>
                </a:lnTo>
                <a:lnTo>
                  <a:pt x="2702088" y="3352799"/>
                </a:lnTo>
                <a:lnTo>
                  <a:pt x="2752203" y="3327399"/>
                </a:lnTo>
                <a:lnTo>
                  <a:pt x="2807635" y="3289299"/>
                </a:lnTo>
                <a:lnTo>
                  <a:pt x="2848819" y="3238499"/>
                </a:lnTo>
                <a:lnTo>
                  <a:pt x="2855801" y="3200399"/>
                </a:lnTo>
                <a:lnTo>
                  <a:pt x="2858743" y="3162299"/>
                </a:lnTo>
                <a:lnTo>
                  <a:pt x="2860621" y="3124199"/>
                </a:lnTo>
                <a:lnTo>
                  <a:pt x="2861224" y="3098799"/>
                </a:lnTo>
                <a:lnTo>
                  <a:pt x="2860338" y="3060699"/>
                </a:lnTo>
                <a:lnTo>
                  <a:pt x="2855639" y="3009899"/>
                </a:lnTo>
                <a:lnTo>
                  <a:pt x="2850642" y="2959099"/>
                </a:lnTo>
                <a:lnTo>
                  <a:pt x="2845384" y="2908299"/>
                </a:lnTo>
                <a:lnTo>
                  <a:pt x="2839901" y="2857499"/>
                </a:lnTo>
                <a:lnTo>
                  <a:pt x="2834232" y="2806699"/>
                </a:lnTo>
                <a:lnTo>
                  <a:pt x="2828413" y="2755899"/>
                </a:lnTo>
                <a:lnTo>
                  <a:pt x="2822483" y="2705099"/>
                </a:lnTo>
                <a:lnTo>
                  <a:pt x="2816478" y="2654299"/>
                </a:lnTo>
                <a:lnTo>
                  <a:pt x="2810435" y="2603499"/>
                </a:lnTo>
                <a:lnTo>
                  <a:pt x="2804909" y="2552699"/>
                </a:lnTo>
                <a:lnTo>
                  <a:pt x="2798547" y="2501899"/>
                </a:lnTo>
                <a:lnTo>
                  <a:pt x="2791367" y="2451099"/>
                </a:lnTo>
                <a:lnTo>
                  <a:pt x="2783383" y="2400299"/>
                </a:lnTo>
                <a:lnTo>
                  <a:pt x="2774612" y="2349499"/>
                </a:lnTo>
                <a:lnTo>
                  <a:pt x="2765069" y="2298699"/>
                </a:lnTo>
                <a:lnTo>
                  <a:pt x="2754770" y="2247899"/>
                </a:lnTo>
                <a:lnTo>
                  <a:pt x="2743730" y="2197099"/>
                </a:lnTo>
                <a:lnTo>
                  <a:pt x="2731966" y="2146299"/>
                </a:lnTo>
                <a:lnTo>
                  <a:pt x="2719493" y="2095499"/>
                </a:lnTo>
                <a:lnTo>
                  <a:pt x="2706326" y="2044699"/>
                </a:lnTo>
                <a:lnTo>
                  <a:pt x="2692483" y="1993899"/>
                </a:lnTo>
                <a:lnTo>
                  <a:pt x="2688726" y="1981199"/>
                </a:lnTo>
                <a:lnTo>
                  <a:pt x="2684544" y="1981199"/>
                </a:lnTo>
                <a:lnTo>
                  <a:pt x="2680362" y="1968499"/>
                </a:lnTo>
                <a:lnTo>
                  <a:pt x="2676605" y="1955799"/>
                </a:lnTo>
                <a:lnTo>
                  <a:pt x="2829456" y="1955799"/>
                </a:lnTo>
                <a:lnTo>
                  <a:pt x="2832161" y="1968499"/>
                </a:lnTo>
                <a:lnTo>
                  <a:pt x="2839639" y="1993899"/>
                </a:lnTo>
                <a:lnTo>
                  <a:pt x="2846693" y="2019299"/>
                </a:lnTo>
                <a:lnTo>
                  <a:pt x="2853533" y="2057399"/>
                </a:lnTo>
                <a:lnTo>
                  <a:pt x="2865568" y="2095499"/>
                </a:lnTo>
                <a:lnTo>
                  <a:pt x="2876928" y="2146299"/>
                </a:lnTo>
                <a:lnTo>
                  <a:pt x="2887614" y="2197099"/>
                </a:lnTo>
                <a:lnTo>
                  <a:pt x="2897624" y="2247899"/>
                </a:lnTo>
                <a:lnTo>
                  <a:pt x="2906960" y="2298699"/>
                </a:lnTo>
                <a:lnTo>
                  <a:pt x="2915621" y="2349499"/>
                </a:lnTo>
                <a:lnTo>
                  <a:pt x="2923607" y="2400299"/>
                </a:lnTo>
                <a:lnTo>
                  <a:pt x="2930918" y="2438399"/>
                </a:lnTo>
                <a:lnTo>
                  <a:pt x="2937554" y="2489199"/>
                </a:lnTo>
                <a:lnTo>
                  <a:pt x="2943515" y="2539999"/>
                </a:lnTo>
                <a:lnTo>
                  <a:pt x="2948802" y="2590799"/>
                </a:lnTo>
                <a:lnTo>
                  <a:pt x="2954180" y="2641599"/>
                </a:lnTo>
                <a:lnTo>
                  <a:pt x="2959436" y="2692399"/>
                </a:lnTo>
                <a:lnTo>
                  <a:pt x="2964583" y="2743199"/>
                </a:lnTo>
                <a:lnTo>
                  <a:pt x="2969634" y="2781299"/>
                </a:lnTo>
                <a:lnTo>
                  <a:pt x="2974604" y="2832099"/>
                </a:lnTo>
                <a:lnTo>
                  <a:pt x="2979506" y="2882899"/>
                </a:lnTo>
                <a:lnTo>
                  <a:pt x="2984353" y="2933699"/>
                </a:lnTo>
                <a:lnTo>
                  <a:pt x="2989160" y="2984499"/>
                </a:lnTo>
                <a:lnTo>
                  <a:pt x="2998705" y="3086099"/>
                </a:lnTo>
                <a:lnTo>
                  <a:pt x="3000867" y="3111499"/>
                </a:lnTo>
                <a:lnTo>
                  <a:pt x="3000689" y="3149599"/>
                </a:lnTo>
                <a:lnTo>
                  <a:pt x="2998386" y="3187699"/>
                </a:lnTo>
                <a:lnTo>
                  <a:pt x="2985756" y="3263899"/>
                </a:lnTo>
                <a:lnTo>
                  <a:pt x="2969973" y="3301999"/>
                </a:lnTo>
                <a:lnTo>
                  <a:pt x="2947384" y="3340099"/>
                </a:lnTo>
                <a:lnTo>
                  <a:pt x="2918558" y="3378199"/>
                </a:lnTo>
                <a:lnTo>
                  <a:pt x="2884061" y="3403599"/>
                </a:lnTo>
                <a:lnTo>
                  <a:pt x="2844460" y="3428999"/>
                </a:lnTo>
                <a:lnTo>
                  <a:pt x="2801504" y="3454399"/>
                </a:lnTo>
                <a:lnTo>
                  <a:pt x="2713039" y="3479799"/>
                </a:lnTo>
                <a:lnTo>
                  <a:pt x="2667532" y="3505199"/>
                </a:lnTo>
                <a:lnTo>
                  <a:pt x="2475649" y="3555999"/>
                </a:lnTo>
                <a:lnTo>
                  <a:pt x="2428033" y="3581399"/>
                </a:lnTo>
                <a:lnTo>
                  <a:pt x="2333337" y="3606799"/>
                </a:lnTo>
                <a:lnTo>
                  <a:pt x="2286288" y="3632199"/>
                </a:lnTo>
                <a:lnTo>
                  <a:pt x="2239459" y="3644899"/>
                </a:lnTo>
                <a:lnTo>
                  <a:pt x="2192867" y="3670299"/>
                </a:lnTo>
                <a:lnTo>
                  <a:pt x="2146527" y="3682999"/>
                </a:lnTo>
                <a:lnTo>
                  <a:pt x="2100454" y="3708399"/>
                </a:lnTo>
                <a:close/>
              </a:path>
              <a:path w="3462654" h="3848100">
                <a:moveTo>
                  <a:pt x="1601993" y="3848099"/>
                </a:moveTo>
                <a:lnTo>
                  <a:pt x="1576475" y="3848099"/>
                </a:lnTo>
                <a:lnTo>
                  <a:pt x="1475871" y="3822699"/>
                </a:lnTo>
                <a:lnTo>
                  <a:pt x="1429652" y="3809999"/>
                </a:lnTo>
                <a:lnTo>
                  <a:pt x="1387897" y="3771899"/>
                </a:lnTo>
                <a:lnTo>
                  <a:pt x="1351912" y="3746499"/>
                </a:lnTo>
                <a:lnTo>
                  <a:pt x="1322141" y="3708399"/>
                </a:lnTo>
                <a:lnTo>
                  <a:pt x="1294070" y="3657599"/>
                </a:lnTo>
                <a:lnTo>
                  <a:pt x="1267701" y="3619499"/>
                </a:lnTo>
                <a:lnTo>
                  <a:pt x="1243033" y="3581399"/>
                </a:lnTo>
                <a:lnTo>
                  <a:pt x="1220381" y="3530599"/>
                </a:lnTo>
                <a:lnTo>
                  <a:pt x="1198439" y="3492499"/>
                </a:lnTo>
                <a:lnTo>
                  <a:pt x="1177206" y="3441699"/>
                </a:lnTo>
                <a:lnTo>
                  <a:pt x="1156683" y="3403599"/>
                </a:lnTo>
                <a:lnTo>
                  <a:pt x="1136870" y="3352799"/>
                </a:lnTo>
                <a:lnTo>
                  <a:pt x="1117767" y="3301999"/>
                </a:lnTo>
                <a:lnTo>
                  <a:pt x="1099374" y="3263899"/>
                </a:lnTo>
                <a:lnTo>
                  <a:pt x="1081690" y="3213099"/>
                </a:lnTo>
                <a:lnTo>
                  <a:pt x="1064716" y="3162299"/>
                </a:lnTo>
                <a:lnTo>
                  <a:pt x="1048452" y="3124199"/>
                </a:lnTo>
                <a:lnTo>
                  <a:pt x="1032898" y="3073399"/>
                </a:lnTo>
                <a:lnTo>
                  <a:pt x="1018054" y="3022599"/>
                </a:lnTo>
                <a:lnTo>
                  <a:pt x="1003919" y="2971799"/>
                </a:lnTo>
                <a:lnTo>
                  <a:pt x="990495" y="2933699"/>
                </a:lnTo>
                <a:lnTo>
                  <a:pt x="977780" y="2882899"/>
                </a:lnTo>
                <a:lnTo>
                  <a:pt x="965775" y="2832099"/>
                </a:lnTo>
                <a:lnTo>
                  <a:pt x="954480" y="2781299"/>
                </a:lnTo>
                <a:lnTo>
                  <a:pt x="943894" y="2730499"/>
                </a:lnTo>
                <a:lnTo>
                  <a:pt x="934019" y="2692399"/>
                </a:lnTo>
                <a:lnTo>
                  <a:pt x="924853" y="2641599"/>
                </a:lnTo>
                <a:lnTo>
                  <a:pt x="916397" y="2590799"/>
                </a:lnTo>
                <a:lnTo>
                  <a:pt x="908238" y="2539999"/>
                </a:lnTo>
                <a:lnTo>
                  <a:pt x="900360" y="2489199"/>
                </a:lnTo>
                <a:lnTo>
                  <a:pt x="892705" y="2438399"/>
                </a:lnTo>
                <a:lnTo>
                  <a:pt x="885219" y="2374899"/>
                </a:lnTo>
                <a:lnTo>
                  <a:pt x="877845" y="2324099"/>
                </a:lnTo>
                <a:lnTo>
                  <a:pt x="863208" y="2222499"/>
                </a:lnTo>
                <a:lnTo>
                  <a:pt x="855834" y="2171699"/>
                </a:lnTo>
                <a:lnTo>
                  <a:pt x="848347" y="2120899"/>
                </a:lnTo>
                <a:lnTo>
                  <a:pt x="846256" y="2095499"/>
                </a:lnTo>
                <a:lnTo>
                  <a:pt x="843527" y="2082799"/>
                </a:lnTo>
                <a:lnTo>
                  <a:pt x="840373" y="2070099"/>
                </a:lnTo>
                <a:lnTo>
                  <a:pt x="837006" y="2044699"/>
                </a:lnTo>
                <a:lnTo>
                  <a:pt x="983524" y="2044699"/>
                </a:lnTo>
                <a:lnTo>
                  <a:pt x="984446" y="2070099"/>
                </a:lnTo>
                <a:lnTo>
                  <a:pt x="985367" y="2082799"/>
                </a:lnTo>
                <a:lnTo>
                  <a:pt x="986714" y="2095499"/>
                </a:lnTo>
                <a:lnTo>
                  <a:pt x="993645" y="2146299"/>
                </a:lnTo>
                <a:lnTo>
                  <a:pt x="1000774" y="2197099"/>
                </a:lnTo>
                <a:lnTo>
                  <a:pt x="1015310" y="2298699"/>
                </a:lnTo>
                <a:lnTo>
                  <a:pt x="1022558" y="2349499"/>
                </a:lnTo>
                <a:lnTo>
                  <a:pt x="1029687" y="2400299"/>
                </a:lnTo>
                <a:lnTo>
                  <a:pt x="1036617" y="2451099"/>
                </a:lnTo>
                <a:lnTo>
                  <a:pt x="1043792" y="2501899"/>
                </a:lnTo>
                <a:lnTo>
                  <a:pt x="1051708" y="2552699"/>
                </a:lnTo>
                <a:lnTo>
                  <a:pt x="1060365" y="2603499"/>
                </a:lnTo>
                <a:lnTo>
                  <a:pt x="1069762" y="2654299"/>
                </a:lnTo>
                <a:lnTo>
                  <a:pt x="1079900" y="2705099"/>
                </a:lnTo>
                <a:lnTo>
                  <a:pt x="1090779" y="2743199"/>
                </a:lnTo>
                <a:lnTo>
                  <a:pt x="1102398" y="2793999"/>
                </a:lnTo>
                <a:lnTo>
                  <a:pt x="1114758" y="2844799"/>
                </a:lnTo>
                <a:lnTo>
                  <a:pt x="1127859" y="2895599"/>
                </a:lnTo>
                <a:lnTo>
                  <a:pt x="1141700" y="2946399"/>
                </a:lnTo>
                <a:lnTo>
                  <a:pt x="1156282" y="2997199"/>
                </a:lnTo>
                <a:lnTo>
                  <a:pt x="1171605" y="3047999"/>
                </a:lnTo>
                <a:lnTo>
                  <a:pt x="1187668" y="3086099"/>
                </a:lnTo>
                <a:lnTo>
                  <a:pt x="1204472" y="3136899"/>
                </a:lnTo>
                <a:lnTo>
                  <a:pt x="1222017" y="3187699"/>
                </a:lnTo>
                <a:lnTo>
                  <a:pt x="1240302" y="3238499"/>
                </a:lnTo>
                <a:lnTo>
                  <a:pt x="1259328" y="3276599"/>
                </a:lnTo>
                <a:lnTo>
                  <a:pt x="1279095" y="3327399"/>
                </a:lnTo>
                <a:lnTo>
                  <a:pt x="1299602" y="3378199"/>
                </a:lnTo>
                <a:lnTo>
                  <a:pt x="1320850" y="3416299"/>
                </a:lnTo>
                <a:lnTo>
                  <a:pt x="1342839" y="3467099"/>
                </a:lnTo>
                <a:lnTo>
                  <a:pt x="1365805" y="3505199"/>
                </a:lnTo>
                <a:lnTo>
                  <a:pt x="1390473" y="3555999"/>
                </a:lnTo>
                <a:lnTo>
                  <a:pt x="1416842" y="3594099"/>
                </a:lnTo>
                <a:lnTo>
                  <a:pt x="1444913" y="3632199"/>
                </a:lnTo>
                <a:lnTo>
                  <a:pt x="1478867" y="3670299"/>
                </a:lnTo>
                <a:lnTo>
                  <a:pt x="1519200" y="3695699"/>
                </a:lnTo>
                <a:lnTo>
                  <a:pt x="1565488" y="3708399"/>
                </a:lnTo>
                <a:lnTo>
                  <a:pt x="2100454" y="3708399"/>
                </a:lnTo>
                <a:lnTo>
                  <a:pt x="2054920" y="3721099"/>
                </a:lnTo>
                <a:lnTo>
                  <a:pt x="2009050" y="3746499"/>
                </a:lnTo>
                <a:lnTo>
                  <a:pt x="1678549" y="3835399"/>
                </a:lnTo>
                <a:lnTo>
                  <a:pt x="1627512" y="3835399"/>
                </a:lnTo>
                <a:lnTo>
                  <a:pt x="1601993" y="3848099"/>
                </a:lnTo>
                <a:close/>
              </a:path>
              <a:path w="3462654" h="3848100">
                <a:moveTo>
                  <a:pt x="567522" y="2082799"/>
                </a:moveTo>
                <a:lnTo>
                  <a:pt x="273706" y="2082799"/>
                </a:lnTo>
                <a:lnTo>
                  <a:pt x="224562" y="2070099"/>
                </a:lnTo>
                <a:lnTo>
                  <a:pt x="616143" y="2070099"/>
                </a:lnTo>
                <a:lnTo>
                  <a:pt x="567522" y="2082799"/>
                </a:lnTo>
                <a:close/>
              </a:path>
            </a:pathLst>
          </a:custGeom>
          <a:solidFill>
            <a:srgbClr val="FFE1FD"/>
          </a:solidFill>
        </p:spPr>
        <p:txBody>
          <a:bodyPr wrap="square" lIns="0" tIns="0" rIns="0" bIns="0" rtlCol="0"/>
          <a:lstStyle/>
          <a:p>
            <a:endParaRPr/>
          </a:p>
        </p:txBody>
      </p:sp>
      <p:sp>
        <p:nvSpPr>
          <p:cNvPr id="10" name="object 5">
            <a:extLst>
              <a:ext uri="{FF2B5EF4-FFF2-40B4-BE49-F238E27FC236}">
                <a16:creationId xmlns:a16="http://schemas.microsoft.com/office/drawing/2014/main" id="{6BC774C7-71A7-FFB4-38FB-E9F45484A5FD}"/>
              </a:ext>
            </a:extLst>
          </p:cNvPr>
          <p:cNvSpPr txBox="1">
            <a:spLocks/>
          </p:cNvSpPr>
          <p:nvPr/>
        </p:nvSpPr>
        <p:spPr>
          <a:xfrm>
            <a:off x="98902" y="2175216"/>
            <a:ext cx="6348413" cy="827278"/>
          </a:xfrm>
          <a:prstGeom prst="rect">
            <a:avLst/>
          </a:prstGeom>
        </p:spPr>
        <p:txBody>
          <a:bodyPr vert="horz" wrap="square" lIns="0" tIns="97790"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2700" marR="5080">
              <a:lnSpc>
                <a:spcPts val="6160"/>
              </a:lnSpc>
              <a:spcBef>
                <a:spcPts val="770"/>
              </a:spcBef>
            </a:pPr>
            <a:r>
              <a:rPr lang="vi-VN" spc="-110" dirty="0">
                <a:solidFill>
                  <a:srgbClr val="5C1C58"/>
                </a:solidFill>
              </a:rPr>
              <a:t>Những việc chưa làm được</a:t>
            </a:r>
            <a:endParaRPr lang="vi-VN" spc="45" dirty="0">
              <a:solidFill>
                <a:srgbClr val="5C1C58"/>
              </a:solidFill>
            </a:endParaRPr>
          </a:p>
        </p:txBody>
      </p:sp>
      <p:sp>
        <p:nvSpPr>
          <p:cNvPr id="11" name="Rectangle: Rounded Corners 14">
            <a:extLst>
              <a:ext uri="{FF2B5EF4-FFF2-40B4-BE49-F238E27FC236}">
                <a16:creationId xmlns:a16="http://schemas.microsoft.com/office/drawing/2014/main" id="{185942CF-B112-296D-B70F-557097DF4A63}"/>
              </a:ext>
            </a:extLst>
          </p:cNvPr>
          <p:cNvSpPr/>
          <p:nvPr/>
        </p:nvSpPr>
        <p:spPr>
          <a:xfrm>
            <a:off x="10546976" y="541065"/>
            <a:ext cx="6736888" cy="147823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5080">
              <a:lnSpc>
                <a:spcPct val="116399"/>
              </a:lnSpc>
              <a:spcBef>
                <a:spcPts val="100"/>
              </a:spcBef>
            </a:pPr>
            <a:r>
              <a:rPr lang="vi-VN" sz="2800" spc="-45" dirty="0">
                <a:solidFill>
                  <a:schemeClr val="tx1"/>
                </a:solidFill>
                <a:latin typeface="Arial"/>
                <a:cs typeface="Arial"/>
              </a:rPr>
              <a:t>Giao diện trang web cần được cải thiện hơn</a:t>
            </a:r>
            <a:endParaRPr lang="vi-VN" sz="2800" dirty="0">
              <a:solidFill>
                <a:schemeClr val="tx1"/>
              </a:solidFill>
              <a:latin typeface="Arial"/>
              <a:cs typeface="Arial"/>
            </a:endParaRPr>
          </a:p>
        </p:txBody>
      </p:sp>
      <p:sp>
        <p:nvSpPr>
          <p:cNvPr id="12" name="Slide Number Placeholder 6">
            <a:extLst>
              <a:ext uri="{FF2B5EF4-FFF2-40B4-BE49-F238E27FC236}">
                <a16:creationId xmlns:a16="http://schemas.microsoft.com/office/drawing/2014/main" id="{6952AF9C-333B-6EE3-6E28-28F54D1FE1D5}"/>
              </a:ext>
            </a:extLst>
          </p:cNvPr>
          <p:cNvSpPr txBox="1">
            <a:spLocks/>
          </p:cNvSpPr>
          <p:nvPr/>
        </p:nvSpPr>
        <p:spPr>
          <a:xfrm>
            <a:off x="7045004" y="6803136"/>
            <a:ext cx="4206240" cy="38231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13</a:t>
            </a:fld>
            <a:r>
              <a:rPr lang="en-US"/>
              <a:t>/12</a:t>
            </a:r>
            <a:endParaRPr lang="en-US" dirty="0"/>
          </a:p>
        </p:txBody>
      </p:sp>
      <p:sp>
        <p:nvSpPr>
          <p:cNvPr id="14" name="Rectangle: Rounded Corners 14">
            <a:extLst>
              <a:ext uri="{FF2B5EF4-FFF2-40B4-BE49-F238E27FC236}">
                <a16:creationId xmlns:a16="http://schemas.microsoft.com/office/drawing/2014/main" id="{38253E0D-1E5A-65A0-C1E0-06230B03D359}"/>
              </a:ext>
            </a:extLst>
          </p:cNvPr>
          <p:cNvSpPr/>
          <p:nvPr/>
        </p:nvSpPr>
        <p:spPr>
          <a:xfrm>
            <a:off x="10591800" y="7446523"/>
            <a:ext cx="6714476" cy="202806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5080" algn="ctr">
              <a:lnSpc>
                <a:spcPct val="116399"/>
              </a:lnSpc>
              <a:spcBef>
                <a:spcPts val="100"/>
              </a:spcBef>
            </a:pPr>
            <a:r>
              <a:rPr lang="vi-VN" sz="2800" dirty="0">
                <a:solidFill>
                  <a:schemeClr val="tx1"/>
                </a:solidFill>
                <a:latin typeface="Arial"/>
                <a:cs typeface="Arial"/>
              </a:rPr>
              <a:t>Thanh toán chưa đang dạng </a:t>
            </a:r>
          </a:p>
        </p:txBody>
      </p:sp>
      <p:sp>
        <p:nvSpPr>
          <p:cNvPr id="17" name="Rectangle: Rounded Corners 14">
            <a:extLst>
              <a:ext uri="{FF2B5EF4-FFF2-40B4-BE49-F238E27FC236}">
                <a16:creationId xmlns:a16="http://schemas.microsoft.com/office/drawing/2014/main" id="{61B29D5C-CE18-FDFD-E2A6-A97B56ED62E4}"/>
              </a:ext>
            </a:extLst>
          </p:cNvPr>
          <p:cNvSpPr/>
          <p:nvPr/>
        </p:nvSpPr>
        <p:spPr>
          <a:xfrm>
            <a:off x="10591800" y="2810131"/>
            <a:ext cx="6692064" cy="13474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5080">
              <a:lnSpc>
                <a:spcPct val="116399"/>
              </a:lnSpc>
              <a:spcBef>
                <a:spcPts val="100"/>
              </a:spcBef>
            </a:pPr>
            <a:r>
              <a:rPr lang="vi-VN" sz="2800" dirty="0">
                <a:solidFill>
                  <a:schemeClr val="tx1"/>
                </a:solidFill>
                <a:latin typeface="Arial"/>
                <a:cs typeface="Arial"/>
              </a:rPr>
              <a:t>Chưa quản lý đươc số lượng tồn kho</a:t>
            </a:r>
          </a:p>
          <a:p>
            <a:pPr marL="12700" marR="5080">
              <a:lnSpc>
                <a:spcPct val="116399"/>
              </a:lnSpc>
              <a:spcBef>
                <a:spcPts val="100"/>
              </a:spcBef>
            </a:pPr>
            <a:r>
              <a:rPr lang="vi-VN" sz="2800" dirty="0">
                <a:solidFill>
                  <a:schemeClr val="tx1"/>
                </a:solidFill>
                <a:latin typeface="Arial"/>
                <a:cs typeface="Arial"/>
              </a:rPr>
              <a:t> </a:t>
            </a:r>
          </a:p>
        </p:txBody>
      </p:sp>
      <p:sp>
        <p:nvSpPr>
          <p:cNvPr id="19" name="Rectangle: Rounded Corners 14">
            <a:extLst>
              <a:ext uri="{FF2B5EF4-FFF2-40B4-BE49-F238E27FC236}">
                <a16:creationId xmlns:a16="http://schemas.microsoft.com/office/drawing/2014/main" id="{7DFE47D3-1A05-BDA0-A248-CEF27E71C53C}"/>
              </a:ext>
            </a:extLst>
          </p:cNvPr>
          <p:cNvSpPr/>
          <p:nvPr/>
        </p:nvSpPr>
        <p:spPr>
          <a:xfrm>
            <a:off x="10614212" y="5143500"/>
            <a:ext cx="6692064" cy="134746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2700" marR="5080">
              <a:lnSpc>
                <a:spcPct val="116399"/>
              </a:lnSpc>
              <a:spcBef>
                <a:spcPts val="100"/>
              </a:spcBef>
            </a:pPr>
            <a:r>
              <a:rPr lang="vi-VN" sz="2800" dirty="0">
                <a:solidFill>
                  <a:schemeClr val="tx1"/>
                </a:solidFill>
                <a:latin typeface="Arial"/>
                <a:cs typeface="Arial"/>
              </a:rPr>
              <a:t>Chưa quản lý đươc số lượng đặt hàng quá số lượng tồn</a:t>
            </a:r>
          </a:p>
          <a:p>
            <a:pPr marL="12700" marR="5080">
              <a:lnSpc>
                <a:spcPct val="116399"/>
              </a:lnSpc>
              <a:spcBef>
                <a:spcPts val="100"/>
              </a:spcBef>
            </a:pPr>
            <a:r>
              <a:rPr lang="vi-VN" sz="2800" dirty="0">
                <a:solidFill>
                  <a:schemeClr val="tx1"/>
                </a:solidFill>
                <a:latin typeface="Arial"/>
                <a:cs typeface="Arial"/>
              </a:rPr>
              <a:t> </a:t>
            </a:r>
          </a:p>
        </p:txBody>
      </p:sp>
    </p:spTree>
    <p:extLst>
      <p:ext uri="{BB962C8B-B14F-4D97-AF65-F5344CB8AC3E}">
        <p14:creationId xmlns:p14="http://schemas.microsoft.com/office/powerpoint/2010/main" val="161281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B20321B1-20C3-4452-BEB8-CE059E8EF587}"/>
              </a:ext>
            </a:extLst>
          </p:cNvPr>
          <p:cNvSpPr txBox="1"/>
          <p:nvPr/>
        </p:nvSpPr>
        <p:spPr>
          <a:xfrm>
            <a:off x="3147365" y="1059180"/>
            <a:ext cx="3775710" cy="881380"/>
          </a:xfrm>
          <a:prstGeom prst="rect">
            <a:avLst/>
          </a:prstGeom>
          <a:solidFill>
            <a:schemeClr val="accent6">
              <a:lumMod val="60000"/>
              <a:lumOff val="40000"/>
            </a:schemeClr>
          </a:solidFill>
        </p:spPr>
        <p:txBody>
          <a:bodyPr wrap="square" rtlCol="0" anchor="t">
            <a:spAutoFit/>
          </a:bodyPr>
          <a:lstStyle/>
          <a:p>
            <a:pPr marR="5080">
              <a:lnSpc>
                <a:spcPts val="6160"/>
              </a:lnSpc>
              <a:spcBef>
                <a:spcPts val="770"/>
              </a:spcBef>
            </a:pPr>
            <a:r>
              <a:rPr lang="en-US" sz="4000" spc="-110" dirty="0" err="1">
                <a:solidFill>
                  <a:srgbClr val="5C1C58"/>
                </a:solidFill>
                <a:sym typeface="+mn-ea"/>
              </a:rPr>
              <a:t>Hướng</a:t>
            </a:r>
            <a:r>
              <a:rPr lang="en-US" sz="4000" spc="-110" dirty="0">
                <a:solidFill>
                  <a:srgbClr val="5C1C58"/>
                </a:solidFill>
                <a:sym typeface="+mn-ea"/>
              </a:rPr>
              <a:t> </a:t>
            </a:r>
            <a:r>
              <a:rPr lang="en-US" sz="4000" spc="-110" dirty="0" err="1">
                <a:solidFill>
                  <a:srgbClr val="5C1C58"/>
                </a:solidFill>
                <a:sym typeface="+mn-ea"/>
              </a:rPr>
              <a:t>phát</a:t>
            </a:r>
            <a:r>
              <a:rPr lang="en-US" sz="4000" spc="-110" dirty="0">
                <a:solidFill>
                  <a:srgbClr val="5C1C58"/>
                </a:solidFill>
                <a:sym typeface="+mn-ea"/>
              </a:rPr>
              <a:t> </a:t>
            </a:r>
            <a:r>
              <a:rPr lang="en-US" sz="4000" spc="-110" dirty="0" err="1">
                <a:solidFill>
                  <a:srgbClr val="5C1C58"/>
                </a:solidFill>
                <a:sym typeface="+mn-ea"/>
              </a:rPr>
              <a:t>triển</a:t>
            </a:r>
            <a:endParaRPr lang="en-US" sz="4000"/>
          </a:p>
        </p:txBody>
      </p:sp>
      <p:sp>
        <p:nvSpPr>
          <p:cNvPr id="5" name="Text Box 4">
            <a:extLst>
              <a:ext uri="{FF2B5EF4-FFF2-40B4-BE49-F238E27FC236}">
                <a16:creationId xmlns:a16="http://schemas.microsoft.com/office/drawing/2014/main" id="{3EC30BBA-DFBE-B3B2-80F7-867F2EBB9FC2}"/>
              </a:ext>
            </a:extLst>
          </p:cNvPr>
          <p:cNvSpPr txBox="1"/>
          <p:nvPr/>
        </p:nvSpPr>
        <p:spPr>
          <a:xfrm>
            <a:off x="6477000" y="3712845"/>
            <a:ext cx="8947785" cy="2861310"/>
          </a:xfrm>
          <a:prstGeom prst="rect">
            <a:avLst/>
          </a:prstGeom>
          <a:noFill/>
        </p:spPr>
        <p:txBody>
          <a:bodyPr wrap="square" rtlCol="0" anchor="t">
            <a:spAutoFit/>
          </a:bodyPr>
          <a:lstStyle/>
          <a:p>
            <a:r>
              <a:rPr lang="en-US" sz="3600" dirty="0">
                <a:latin typeface="+mj-lt"/>
                <a:cs typeface="+mj-lt"/>
                <a:sym typeface="+mn-ea"/>
              </a:rPr>
              <a:t>- Chỉnh sửa t</a:t>
            </a:r>
            <a:r>
              <a:rPr lang="vi-VN" sz="3600" dirty="0">
                <a:effectLst/>
                <a:latin typeface="+mj-lt"/>
                <a:cs typeface="+mj-lt"/>
                <a:sym typeface="+mn-ea"/>
              </a:rPr>
              <a:t>hiết kế trang web đẹp mắt, thu hút người dùng và dễ sử dụng </a:t>
            </a:r>
          </a:p>
          <a:p>
            <a:endParaRPr lang="en-US" sz="3600" dirty="0">
              <a:latin typeface="+mj-lt"/>
              <a:cs typeface="+mj-lt"/>
            </a:endParaRPr>
          </a:p>
          <a:p>
            <a:r>
              <a:rPr lang="en-US" sz="3600" dirty="0">
                <a:latin typeface="+mj-lt"/>
                <a:cs typeface="+mj-lt"/>
                <a:sym typeface="+mn-ea"/>
              </a:rPr>
              <a:t>- Xây dựng trang web bán hàng với đầy đủ tính năng</a:t>
            </a:r>
            <a:endParaRPr lang="en-US" sz="3600" dirty="0"/>
          </a:p>
        </p:txBody>
      </p:sp>
      <p:pic>
        <p:nvPicPr>
          <p:cNvPr id="6" name="Picture 10">
            <a:extLst>
              <a:ext uri="{FF2B5EF4-FFF2-40B4-BE49-F238E27FC236}">
                <a16:creationId xmlns:a16="http://schemas.microsoft.com/office/drawing/2014/main" id="{7BC45347-5F9A-D541-D4AC-0C3D8E69C8D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71600" y="6896100"/>
            <a:ext cx="2157479" cy="1961344"/>
          </a:xfrm>
          <a:prstGeom prst="rect">
            <a:avLst/>
          </a:prstGeom>
        </p:spPr>
      </p:pic>
    </p:spTree>
    <p:extLst>
      <p:ext uri="{BB962C8B-B14F-4D97-AF65-F5344CB8AC3E}">
        <p14:creationId xmlns:p14="http://schemas.microsoft.com/office/powerpoint/2010/main" val="1202070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DCD7"/>
        </a:solidFill>
        <a:effectLst/>
      </p:bgPr>
    </p:bg>
    <p:spTree>
      <p:nvGrpSpPr>
        <p:cNvPr id="1" name=""/>
        <p:cNvGrpSpPr/>
        <p:nvPr/>
      </p:nvGrpSpPr>
      <p:grpSpPr>
        <a:xfrm>
          <a:off x="0" y="0"/>
          <a:ext cx="0" cy="0"/>
          <a:chOff x="0" y="0"/>
          <a:chExt cx="0" cy="0"/>
        </a:xfrm>
      </p:grpSpPr>
      <p:grpSp>
        <p:nvGrpSpPr>
          <p:cNvPr id="2" name="Group 2"/>
          <p:cNvGrpSpPr/>
          <p:nvPr/>
        </p:nvGrpSpPr>
        <p:grpSpPr>
          <a:xfrm>
            <a:off x="2660715" y="4438650"/>
            <a:ext cx="12966571" cy="2419350"/>
            <a:chOff x="0" y="0"/>
            <a:chExt cx="17288761" cy="3225800"/>
          </a:xfrm>
        </p:grpSpPr>
        <p:sp>
          <p:nvSpPr>
            <p:cNvPr id="3" name="TextBox 3"/>
            <p:cNvSpPr txBox="1"/>
            <p:nvPr/>
          </p:nvSpPr>
          <p:spPr>
            <a:xfrm>
              <a:off x="0" y="4445"/>
              <a:ext cx="17288761" cy="1778635"/>
            </a:xfrm>
            <a:prstGeom prst="rect">
              <a:avLst/>
            </a:prstGeom>
          </p:spPr>
          <p:txBody>
            <a:bodyPr lIns="0" tIns="0" rIns="0" bIns="0" rtlCol="0" anchor="t">
              <a:spAutoFit/>
            </a:bodyPr>
            <a:lstStyle/>
            <a:p>
              <a:pPr algn="ctr">
                <a:lnSpc>
                  <a:spcPts val="10560"/>
                </a:lnSpc>
              </a:pPr>
              <a:r>
                <a:rPr lang="en-US" sz="8800">
                  <a:solidFill>
                    <a:srgbClr val="4F674F"/>
                  </a:solidFill>
                  <a:latin typeface="Calistoga"/>
                </a:rPr>
                <a:t>Cảm ơn bạn đã lắng nghe!</a:t>
              </a:r>
            </a:p>
          </p:txBody>
        </p:sp>
        <p:sp>
          <p:nvSpPr>
            <p:cNvPr id="4" name="TextBox 4"/>
            <p:cNvSpPr txBox="1"/>
            <p:nvPr/>
          </p:nvSpPr>
          <p:spPr>
            <a:xfrm>
              <a:off x="566312" y="2614719"/>
              <a:ext cx="16156137" cy="589915"/>
            </a:xfrm>
            <a:prstGeom prst="rect">
              <a:avLst/>
            </a:prstGeom>
          </p:spPr>
          <p:txBody>
            <a:bodyPr lIns="0" tIns="0" rIns="0" bIns="0" rtlCol="0" anchor="t">
              <a:spAutoFit/>
            </a:bodyPr>
            <a:lstStyle/>
            <a:p>
              <a:pPr algn="ctr">
                <a:lnSpc>
                  <a:spcPts val="3605"/>
                </a:lnSpc>
              </a:pPr>
              <a:r>
                <a:rPr lang="en-US" sz="2575">
                  <a:solidFill>
                    <a:srgbClr val="323232"/>
                  </a:solidFill>
                  <a:latin typeface="Public Sans"/>
                </a:rPr>
                <a:t>Vui lòng gửi cho chúng tôi những câu hỏi của bạn bất cứ lúc nào: @trangwebhay</a:t>
              </a: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909636" y="8332712"/>
            <a:ext cx="4468727" cy="4330603"/>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9761459">
            <a:off x="13306057" y="-1085348"/>
            <a:ext cx="3869682" cy="3934058"/>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791562" y="-3354260"/>
            <a:ext cx="4549596" cy="6708520"/>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5621355" y="1522036"/>
            <a:ext cx="1598529" cy="150552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bject 4">
            <a:extLst>
              <a:ext uri="{FF2B5EF4-FFF2-40B4-BE49-F238E27FC236}">
                <a16:creationId xmlns:a16="http://schemas.microsoft.com/office/drawing/2014/main" id="{735BED0E-9E8B-95C4-07CE-BC7E97A9D735}"/>
              </a:ext>
            </a:extLst>
          </p:cNvPr>
          <p:cNvSpPr txBox="1">
            <a:spLocks/>
          </p:cNvSpPr>
          <p:nvPr/>
        </p:nvSpPr>
        <p:spPr>
          <a:xfrm>
            <a:off x="13252" y="550481"/>
            <a:ext cx="19501776" cy="505267"/>
          </a:xfrm>
          <a:prstGeom prst="rect">
            <a:avLst/>
          </a:prstGeom>
        </p:spPr>
        <p:txBody>
          <a:bodyPr vert="horz" wrap="square" lIns="0" tIns="12700" rIns="0" bIns="0" rtlCol="0">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marL="12700">
              <a:spcBef>
                <a:spcPts val="100"/>
              </a:spcBef>
            </a:pPr>
            <a:r>
              <a:rPr lang="en-US" sz="3200" spc="-20" dirty="0" err="1">
                <a:solidFill>
                  <a:schemeClr val="accent2">
                    <a:lumMod val="75000"/>
                  </a:schemeClr>
                </a:solidFill>
                <a:latin typeface="Arial"/>
                <a:cs typeface="Arial"/>
              </a:rPr>
              <a:t>Nội</a:t>
            </a:r>
            <a:r>
              <a:rPr lang="en-US" sz="3200" spc="-20" dirty="0">
                <a:solidFill>
                  <a:schemeClr val="accent2">
                    <a:lumMod val="75000"/>
                  </a:schemeClr>
                </a:solidFill>
                <a:latin typeface="Arial"/>
                <a:cs typeface="Arial"/>
              </a:rPr>
              <a:t> dung </a:t>
            </a:r>
            <a:endParaRPr lang="en-US" sz="3200" dirty="0">
              <a:solidFill>
                <a:schemeClr val="accent2">
                  <a:lumMod val="75000"/>
                </a:schemeClr>
              </a:solidFill>
              <a:latin typeface="Arial"/>
              <a:cs typeface="Arial"/>
            </a:endParaRPr>
          </a:p>
        </p:txBody>
      </p:sp>
      <p:sp>
        <p:nvSpPr>
          <p:cNvPr id="12" name="Arrow: Pentagon 6">
            <a:extLst>
              <a:ext uri="{FF2B5EF4-FFF2-40B4-BE49-F238E27FC236}">
                <a16:creationId xmlns:a16="http://schemas.microsoft.com/office/drawing/2014/main" id="{DA1E5006-F1EA-DD75-C4E0-0F272DB06423}"/>
              </a:ext>
            </a:extLst>
          </p:cNvPr>
          <p:cNvSpPr/>
          <p:nvPr/>
        </p:nvSpPr>
        <p:spPr>
          <a:xfrm>
            <a:off x="1219200" y="1980169"/>
            <a:ext cx="9111440" cy="1155486"/>
          </a:xfrm>
          <a:prstGeom prst="homePlate">
            <a:avLst/>
          </a:prstGeom>
          <a:solidFill>
            <a:schemeClr val="accent3"/>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dirty="0" err="1">
                <a:latin typeface="Arial" panose="020B0604020202020204" pitchFamily="34" charset="0"/>
                <a:cs typeface="Arial" panose="020B0604020202020204" pitchFamily="34" charset="0"/>
              </a:rPr>
              <a:t>Phạm</a:t>
            </a:r>
            <a:r>
              <a:rPr lang="en-US" sz="2000" b="1" dirty="0">
                <a:latin typeface="Arial" panose="020B0604020202020204" pitchFamily="34" charset="0"/>
                <a:cs typeface="Arial" panose="020B0604020202020204" pitchFamily="34" charset="0"/>
              </a:rPr>
              <a:t> vi </a:t>
            </a:r>
            <a:r>
              <a:rPr lang="en-US" sz="2000" b="1" dirty="0" err="1">
                <a:latin typeface="Arial" panose="020B0604020202020204" pitchFamily="34" charset="0"/>
                <a:cs typeface="Arial" panose="020B0604020202020204" pitchFamily="34" charset="0"/>
              </a:rPr>
              <a:t>của</a:t>
            </a:r>
            <a:r>
              <a:rPr lang="en-US" sz="2000" b="1" dirty="0">
                <a:latin typeface="Arial" panose="020B0604020202020204" pitchFamily="34" charset="0"/>
                <a:cs typeface="Arial" panose="020B0604020202020204" pitchFamily="34" charset="0"/>
              </a:rPr>
              <a:t> website</a:t>
            </a:r>
          </a:p>
        </p:txBody>
      </p:sp>
      <p:sp>
        <p:nvSpPr>
          <p:cNvPr id="13" name="Arrow: Pentagon 8">
            <a:extLst>
              <a:ext uri="{FF2B5EF4-FFF2-40B4-BE49-F238E27FC236}">
                <a16:creationId xmlns:a16="http://schemas.microsoft.com/office/drawing/2014/main" id="{FE72E713-95FA-2C74-7D95-12878C735C07}"/>
              </a:ext>
            </a:extLst>
          </p:cNvPr>
          <p:cNvSpPr/>
          <p:nvPr/>
        </p:nvSpPr>
        <p:spPr>
          <a:xfrm>
            <a:off x="4709575" y="4914900"/>
            <a:ext cx="9111440" cy="1155486"/>
          </a:xfrm>
          <a:prstGeom prst="homePlate">
            <a:avLst/>
          </a:prstGeom>
          <a:solidFill>
            <a:schemeClr val="accent3"/>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dirty="0" err="1">
                <a:latin typeface="Arial" panose="020B0604020202020204" pitchFamily="34" charset="0"/>
                <a:cs typeface="Arial" panose="020B0604020202020204" pitchFamily="34" charset="0"/>
              </a:rPr>
              <a:t>Những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công</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việc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thực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hiện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được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và</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chưa</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thực</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hiện</a:t>
            </a:r>
            <a:endParaRPr lang="en-US" sz="2000" b="1" dirty="0">
              <a:latin typeface="Arial" panose="020B0604020202020204" pitchFamily="34" charset="0"/>
              <a:cs typeface="Arial" panose="020B0604020202020204" pitchFamily="34" charset="0"/>
            </a:endParaRPr>
          </a:p>
        </p:txBody>
      </p:sp>
      <p:sp>
        <p:nvSpPr>
          <p:cNvPr id="14" name="Arrow: Pentagon 9">
            <a:extLst>
              <a:ext uri="{FF2B5EF4-FFF2-40B4-BE49-F238E27FC236}">
                <a16:creationId xmlns:a16="http://schemas.microsoft.com/office/drawing/2014/main" id="{F4571EE4-C907-ADFD-3458-06C57D3A2CD7}"/>
              </a:ext>
            </a:extLst>
          </p:cNvPr>
          <p:cNvSpPr/>
          <p:nvPr/>
        </p:nvSpPr>
        <p:spPr>
          <a:xfrm>
            <a:off x="8229600" y="8089750"/>
            <a:ext cx="9111440" cy="1155486"/>
          </a:xfrm>
          <a:prstGeom prst="homePlate">
            <a:avLst/>
          </a:prstGeom>
          <a:solidFill>
            <a:schemeClr val="accent3"/>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dirty="0" err="1">
                <a:latin typeface="Arial" panose="020B0604020202020204" pitchFamily="34" charset="0"/>
                <a:cs typeface="Arial" panose="020B0604020202020204" pitchFamily="34" charset="0"/>
              </a:rPr>
              <a:t>Kết</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luận</a:t>
            </a:r>
            <a:endParaRPr lang="en-US" sz="2000" b="1" dirty="0">
              <a:latin typeface="Arial" panose="020B0604020202020204" pitchFamily="34" charset="0"/>
              <a:cs typeface="Arial" panose="020B0604020202020204" pitchFamily="34" charset="0"/>
            </a:endParaRPr>
          </a:p>
        </p:txBody>
      </p:sp>
      <p:sp>
        <p:nvSpPr>
          <p:cNvPr id="15" name="Slide Number Placeholder 4">
            <a:extLst>
              <a:ext uri="{FF2B5EF4-FFF2-40B4-BE49-F238E27FC236}">
                <a16:creationId xmlns:a16="http://schemas.microsoft.com/office/drawing/2014/main" id="{ABCFA58F-D171-5C81-16CF-6F46FBF53C68}"/>
              </a:ext>
            </a:extLst>
          </p:cNvPr>
          <p:cNvSpPr txBox="1">
            <a:spLocks/>
          </p:cNvSpPr>
          <p:nvPr/>
        </p:nvSpPr>
        <p:spPr>
          <a:xfrm>
            <a:off x="7022591" y="6803136"/>
            <a:ext cx="4485409" cy="38185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9478553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3">
            <a:extLst>
              <a:ext uri="{FF2B5EF4-FFF2-40B4-BE49-F238E27FC236}">
                <a16:creationId xmlns:a16="http://schemas.microsoft.com/office/drawing/2014/main" id="{ACD6A25C-08C9-146D-F54C-DE9817E35006}"/>
              </a:ext>
            </a:extLst>
          </p:cNvPr>
          <p:cNvSpPr/>
          <p:nvPr/>
        </p:nvSpPr>
        <p:spPr>
          <a:xfrm>
            <a:off x="0" y="0"/>
            <a:ext cx="2944495" cy="4215130"/>
          </a:xfrm>
          <a:custGeom>
            <a:avLst/>
            <a:gdLst/>
            <a:ahLst/>
            <a:cxnLst/>
            <a:rect l="l" t="t" r="r" b="b"/>
            <a:pathLst>
              <a:path w="2944495" h="4215130">
                <a:moveTo>
                  <a:pt x="0" y="2422323"/>
                </a:moveTo>
                <a:lnTo>
                  <a:pt x="39115" y="2498538"/>
                </a:lnTo>
                <a:lnTo>
                  <a:pt x="60263" y="2538651"/>
                </a:lnTo>
                <a:lnTo>
                  <a:pt x="78588" y="2572409"/>
                </a:lnTo>
                <a:lnTo>
                  <a:pt x="105273" y="2617739"/>
                </a:lnTo>
                <a:lnTo>
                  <a:pt x="259107" y="2577804"/>
                </a:lnTo>
                <a:lnTo>
                  <a:pt x="309921" y="2565467"/>
                </a:lnTo>
                <a:lnTo>
                  <a:pt x="360339" y="2553966"/>
                </a:lnTo>
                <a:lnTo>
                  <a:pt x="410259" y="2543509"/>
                </a:lnTo>
                <a:lnTo>
                  <a:pt x="460361" y="2535358"/>
                </a:lnTo>
                <a:lnTo>
                  <a:pt x="508896" y="2531834"/>
                </a:lnTo>
                <a:lnTo>
                  <a:pt x="555779" y="2533010"/>
                </a:lnTo>
                <a:lnTo>
                  <a:pt x="600922" y="2538960"/>
                </a:lnTo>
                <a:lnTo>
                  <a:pt x="644239" y="2549755"/>
                </a:lnTo>
                <a:lnTo>
                  <a:pt x="685643" y="2565470"/>
                </a:lnTo>
                <a:lnTo>
                  <a:pt x="725047" y="2586178"/>
                </a:lnTo>
                <a:lnTo>
                  <a:pt x="762365" y="2611951"/>
                </a:lnTo>
                <a:lnTo>
                  <a:pt x="797510" y="2642863"/>
                </a:lnTo>
                <a:lnTo>
                  <a:pt x="830395" y="2678988"/>
                </a:lnTo>
                <a:lnTo>
                  <a:pt x="860934" y="2720397"/>
                </a:lnTo>
                <a:lnTo>
                  <a:pt x="889737" y="2762796"/>
                </a:lnTo>
                <a:lnTo>
                  <a:pt x="918041" y="2805691"/>
                </a:lnTo>
                <a:lnTo>
                  <a:pt x="945896" y="2849009"/>
                </a:lnTo>
                <a:lnTo>
                  <a:pt x="973349" y="2892676"/>
                </a:lnTo>
                <a:lnTo>
                  <a:pt x="1000450" y="2936619"/>
                </a:lnTo>
                <a:lnTo>
                  <a:pt x="1027248" y="2980763"/>
                </a:lnTo>
                <a:lnTo>
                  <a:pt x="1053792" y="3025035"/>
                </a:lnTo>
                <a:lnTo>
                  <a:pt x="1080129" y="3069361"/>
                </a:lnTo>
                <a:lnTo>
                  <a:pt x="1106310" y="3113669"/>
                </a:lnTo>
                <a:lnTo>
                  <a:pt x="1132383" y="3157884"/>
                </a:lnTo>
                <a:lnTo>
                  <a:pt x="1156548" y="3200834"/>
                </a:lnTo>
                <a:lnTo>
                  <a:pt x="1179893" y="3244162"/>
                </a:lnTo>
                <a:lnTo>
                  <a:pt x="1202522" y="3287920"/>
                </a:lnTo>
                <a:lnTo>
                  <a:pt x="1224540" y="3332155"/>
                </a:lnTo>
                <a:lnTo>
                  <a:pt x="1246050" y="3376918"/>
                </a:lnTo>
                <a:lnTo>
                  <a:pt x="1267158" y="3422258"/>
                </a:lnTo>
                <a:lnTo>
                  <a:pt x="1284447" y="3460662"/>
                </a:lnTo>
                <a:lnTo>
                  <a:pt x="1300268" y="3499882"/>
                </a:lnTo>
                <a:lnTo>
                  <a:pt x="1315233" y="3539992"/>
                </a:lnTo>
                <a:lnTo>
                  <a:pt x="1329955" y="3581068"/>
                </a:lnTo>
                <a:lnTo>
                  <a:pt x="1341863" y="3632003"/>
                </a:lnTo>
                <a:lnTo>
                  <a:pt x="1342206" y="3683758"/>
                </a:lnTo>
                <a:lnTo>
                  <a:pt x="1331215" y="3734450"/>
                </a:lnTo>
                <a:lnTo>
                  <a:pt x="1309122" y="3782199"/>
                </a:lnTo>
                <a:lnTo>
                  <a:pt x="1276155" y="3825123"/>
                </a:lnTo>
                <a:lnTo>
                  <a:pt x="1248595" y="3853091"/>
                </a:lnTo>
                <a:lnTo>
                  <a:pt x="1220664" y="3880021"/>
                </a:lnTo>
                <a:lnTo>
                  <a:pt x="1192363" y="3905910"/>
                </a:lnTo>
                <a:lnTo>
                  <a:pt x="1121926" y="3964018"/>
                </a:lnTo>
                <a:lnTo>
                  <a:pt x="1079922" y="3996759"/>
                </a:lnTo>
                <a:lnTo>
                  <a:pt x="866435" y="4158419"/>
                </a:lnTo>
                <a:lnTo>
                  <a:pt x="830997" y="4181139"/>
                </a:lnTo>
                <a:lnTo>
                  <a:pt x="769660" y="4208643"/>
                </a:lnTo>
                <a:lnTo>
                  <a:pt x="725804" y="4214938"/>
                </a:lnTo>
                <a:lnTo>
                  <a:pt x="685369" y="4206819"/>
                </a:lnTo>
                <a:lnTo>
                  <a:pt x="647635" y="4183946"/>
                </a:lnTo>
                <a:lnTo>
                  <a:pt x="611879" y="4145974"/>
                </a:lnTo>
                <a:lnTo>
                  <a:pt x="585179" y="4108578"/>
                </a:lnTo>
                <a:lnTo>
                  <a:pt x="744380" y="4017584"/>
                </a:lnTo>
                <a:lnTo>
                  <a:pt x="909610" y="3894928"/>
                </a:lnTo>
                <a:lnTo>
                  <a:pt x="949829" y="3864459"/>
                </a:lnTo>
                <a:lnTo>
                  <a:pt x="989449" y="3833611"/>
                </a:lnTo>
                <a:lnTo>
                  <a:pt x="1028391" y="3802157"/>
                </a:lnTo>
                <a:lnTo>
                  <a:pt x="1066572" y="3769868"/>
                </a:lnTo>
                <a:lnTo>
                  <a:pt x="1103912" y="3736517"/>
                </a:lnTo>
                <a:lnTo>
                  <a:pt x="1142924" y="3697491"/>
                </a:lnTo>
                <a:lnTo>
                  <a:pt x="1159547" y="3665559"/>
                </a:lnTo>
                <a:lnTo>
                  <a:pt x="1157566" y="3629123"/>
                </a:lnTo>
                <a:lnTo>
                  <a:pt x="1140766" y="3576586"/>
                </a:lnTo>
                <a:lnTo>
                  <a:pt x="1126147" y="3544307"/>
                </a:lnTo>
                <a:lnTo>
                  <a:pt x="1103895" y="3501408"/>
                </a:lnTo>
                <a:lnTo>
                  <a:pt x="1081684" y="3458375"/>
                </a:lnTo>
                <a:lnTo>
                  <a:pt x="1037238" y="3372003"/>
                </a:lnTo>
                <a:lnTo>
                  <a:pt x="1014934" y="3328711"/>
                </a:lnTo>
                <a:lnTo>
                  <a:pt x="992528" y="3285378"/>
                </a:lnTo>
                <a:lnTo>
                  <a:pt x="969987" y="3242029"/>
                </a:lnTo>
                <a:lnTo>
                  <a:pt x="947274" y="3198687"/>
                </a:lnTo>
                <a:lnTo>
                  <a:pt x="924355" y="3155375"/>
                </a:lnTo>
                <a:lnTo>
                  <a:pt x="901194" y="3112116"/>
                </a:lnTo>
                <a:lnTo>
                  <a:pt x="877757" y="3068934"/>
                </a:lnTo>
                <a:lnTo>
                  <a:pt x="854008" y="3025852"/>
                </a:lnTo>
                <a:lnTo>
                  <a:pt x="828119" y="2985338"/>
                </a:lnTo>
                <a:lnTo>
                  <a:pt x="801442" y="2945538"/>
                </a:lnTo>
                <a:lnTo>
                  <a:pt x="773950" y="2906376"/>
                </a:lnTo>
                <a:lnTo>
                  <a:pt x="745615" y="2867774"/>
                </a:lnTo>
                <a:lnTo>
                  <a:pt x="716410" y="2829655"/>
                </a:lnTo>
                <a:lnTo>
                  <a:pt x="686307" y="2791943"/>
                </a:lnTo>
                <a:lnTo>
                  <a:pt x="655382" y="2758735"/>
                </a:lnTo>
                <a:lnTo>
                  <a:pt x="618429" y="2734116"/>
                </a:lnTo>
                <a:lnTo>
                  <a:pt x="577303" y="2719182"/>
                </a:lnTo>
                <a:lnTo>
                  <a:pt x="533860" y="2715030"/>
                </a:lnTo>
                <a:lnTo>
                  <a:pt x="482794" y="2715691"/>
                </a:lnTo>
                <a:lnTo>
                  <a:pt x="432516" y="2720715"/>
                </a:lnTo>
                <a:lnTo>
                  <a:pt x="382802" y="2729473"/>
                </a:lnTo>
                <a:lnTo>
                  <a:pt x="333427" y="2741334"/>
                </a:lnTo>
                <a:lnTo>
                  <a:pt x="284166" y="2755667"/>
                </a:lnTo>
                <a:lnTo>
                  <a:pt x="234796" y="2771843"/>
                </a:lnTo>
                <a:lnTo>
                  <a:pt x="0" y="2855132"/>
                </a:lnTo>
                <a:lnTo>
                  <a:pt x="0" y="2422323"/>
                </a:lnTo>
                <a:close/>
              </a:path>
              <a:path w="2944495" h="4215130">
                <a:moveTo>
                  <a:pt x="0" y="2855132"/>
                </a:moveTo>
                <a:lnTo>
                  <a:pt x="185091" y="2789231"/>
                </a:lnTo>
                <a:lnTo>
                  <a:pt x="189035" y="2801541"/>
                </a:lnTo>
                <a:lnTo>
                  <a:pt x="191330" y="2810046"/>
                </a:lnTo>
                <a:lnTo>
                  <a:pt x="193221" y="2815767"/>
                </a:lnTo>
                <a:lnTo>
                  <a:pt x="195949" y="2819725"/>
                </a:lnTo>
                <a:lnTo>
                  <a:pt x="421104" y="3336184"/>
                </a:lnTo>
                <a:lnTo>
                  <a:pt x="502522" y="3522707"/>
                </a:lnTo>
                <a:lnTo>
                  <a:pt x="523387" y="3569991"/>
                </a:lnTo>
                <a:lnTo>
                  <a:pt x="544214" y="3617016"/>
                </a:lnTo>
                <a:lnTo>
                  <a:pt x="565086" y="3663860"/>
                </a:lnTo>
                <a:lnTo>
                  <a:pt x="586086" y="3710605"/>
                </a:lnTo>
                <a:lnTo>
                  <a:pt x="607298" y="3757328"/>
                </a:lnTo>
                <a:lnTo>
                  <a:pt x="628804" y="3804111"/>
                </a:lnTo>
                <a:lnTo>
                  <a:pt x="650688" y="3851032"/>
                </a:lnTo>
                <a:lnTo>
                  <a:pt x="671243" y="3891202"/>
                </a:lnTo>
                <a:lnTo>
                  <a:pt x="694343" y="3931930"/>
                </a:lnTo>
                <a:lnTo>
                  <a:pt x="719038" y="3973847"/>
                </a:lnTo>
                <a:lnTo>
                  <a:pt x="744380" y="4017584"/>
                </a:lnTo>
                <a:lnTo>
                  <a:pt x="566835" y="4080798"/>
                </a:lnTo>
                <a:lnTo>
                  <a:pt x="559947" y="4070366"/>
                </a:lnTo>
                <a:lnTo>
                  <a:pt x="536611" y="4030894"/>
                </a:lnTo>
                <a:lnTo>
                  <a:pt x="515598" y="3989715"/>
                </a:lnTo>
                <a:lnTo>
                  <a:pt x="494184" y="3944866"/>
                </a:lnTo>
                <a:lnTo>
                  <a:pt x="473074" y="3899928"/>
                </a:lnTo>
                <a:lnTo>
                  <a:pt x="452243" y="3854927"/>
                </a:lnTo>
                <a:lnTo>
                  <a:pt x="431373" y="3809251"/>
                </a:lnTo>
                <a:lnTo>
                  <a:pt x="411307" y="3764856"/>
                </a:lnTo>
                <a:lnTo>
                  <a:pt x="391146" y="3719842"/>
                </a:lnTo>
                <a:lnTo>
                  <a:pt x="371154" y="3674880"/>
                </a:lnTo>
                <a:lnTo>
                  <a:pt x="351304" y="3629999"/>
                </a:lnTo>
                <a:lnTo>
                  <a:pt x="311917" y="3540594"/>
                </a:lnTo>
                <a:lnTo>
                  <a:pt x="291894" y="3495513"/>
                </a:lnTo>
                <a:lnTo>
                  <a:pt x="271946" y="3450399"/>
                </a:lnTo>
                <a:lnTo>
                  <a:pt x="248083" y="3396160"/>
                </a:lnTo>
                <a:lnTo>
                  <a:pt x="232249" y="3360051"/>
                </a:lnTo>
                <a:lnTo>
                  <a:pt x="212483" y="3314811"/>
                </a:lnTo>
                <a:lnTo>
                  <a:pt x="192760" y="3269521"/>
                </a:lnTo>
                <a:lnTo>
                  <a:pt x="173073" y="3224177"/>
                </a:lnTo>
                <a:lnTo>
                  <a:pt x="153413" y="3178775"/>
                </a:lnTo>
                <a:lnTo>
                  <a:pt x="133773" y="3133313"/>
                </a:lnTo>
                <a:lnTo>
                  <a:pt x="114143" y="3087784"/>
                </a:lnTo>
                <a:lnTo>
                  <a:pt x="74884" y="2996516"/>
                </a:lnTo>
                <a:lnTo>
                  <a:pt x="35569" y="2904940"/>
                </a:lnTo>
                <a:lnTo>
                  <a:pt x="32100" y="2896707"/>
                </a:lnTo>
                <a:lnTo>
                  <a:pt x="27666" y="2888231"/>
                </a:lnTo>
                <a:lnTo>
                  <a:pt x="16201" y="2868106"/>
                </a:lnTo>
                <a:lnTo>
                  <a:pt x="0" y="2873874"/>
                </a:lnTo>
                <a:lnTo>
                  <a:pt x="0" y="2855132"/>
                </a:lnTo>
                <a:close/>
              </a:path>
              <a:path w="2944495" h="4215130">
                <a:moveTo>
                  <a:pt x="2164266" y="0"/>
                </a:moveTo>
                <a:lnTo>
                  <a:pt x="2386663" y="0"/>
                </a:lnTo>
                <a:lnTo>
                  <a:pt x="2429579" y="65945"/>
                </a:lnTo>
                <a:lnTo>
                  <a:pt x="2456874" y="109357"/>
                </a:lnTo>
                <a:lnTo>
                  <a:pt x="2483924" y="152918"/>
                </a:lnTo>
                <a:lnTo>
                  <a:pt x="2510719" y="196633"/>
                </a:lnTo>
                <a:lnTo>
                  <a:pt x="2537254" y="240509"/>
                </a:lnTo>
                <a:lnTo>
                  <a:pt x="2563519" y="284552"/>
                </a:lnTo>
                <a:lnTo>
                  <a:pt x="2589508" y="328767"/>
                </a:lnTo>
                <a:lnTo>
                  <a:pt x="2615214" y="373160"/>
                </a:lnTo>
                <a:lnTo>
                  <a:pt x="2640627" y="417737"/>
                </a:lnTo>
                <a:lnTo>
                  <a:pt x="2665742" y="462504"/>
                </a:lnTo>
                <a:lnTo>
                  <a:pt x="2690550" y="507467"/>
                </a:lnTo>
                <a:lnTo>
                  <a:pt x="2715044" y="552632"/>
                </a:lnTo>
                <a:lnTo>
                  <a:pt x="2739216" y="598004"/>
                </a:lnTo>
                <a:lnTo>
                  <a:pt x="2763059" y="643591"/>
                </a:lnTo>
                <a:lnTo>
                  <a:pt x="2786566" y="689396"/>
                </a:lnTo>
                <a:lnTo>
                  <a:pt x="2810284" y="736557"/>
                </a:lnTo>
                <a:lnTo>
                  <a:pt x="2832538" y="781690"/>
                </a:lnTo>
                <a:lnTo>
                  <a:pt x="2854988" y="828190"/>
                </a:lnTo>
                <a:lnTo>
                  <a:pt x="2877072" y="874933"/>
                </a:lnTo>
                <a:lnTo>
                  <a:pt x="2895356" y="918505"/>
                </a:lnTo>
                <a:lnTo>
                  <a:pt x="2913552" y="969708"/>
                </a:lnTo>
                <a:lnTo>
                  <a:pt x="2927760" y="1018532"/>
                </a:lnTo>
                <a:lnTo>
                  <a:pt x="2939627" y="1068189"/>
                </a:lnTo>
                <a:lnTo>
                  <a:pt x="2944341" y="1118883"/>
                </a:lnTo>
                <a:lnTo>
                  <a:pt x="2939791" y="1165063"/>
                </a:lnTo>
                <a:lnTo>
                  <a:pt x="2926264" y="1206461"/>
                </a:lnTo>
                <a:lnTo>
                  <a:pt x="2904048" y="1242811"/>
                </a:lnTo>
                <a:lnTo>
                  <a:pt x="2873432" y="1273846"/>
                </a:lnTo>
                <a:lnTo>
                  <a:pt x="2834703" y="1299301"/>
                </a:lnTo>
                <a:lnTo>
                  <a:pt x="2788150" y="1318909"/>
                </a:lnTo>
                <a:lnTo>
                  <a:pt x="2741840" y="1333714"/>
                </a:lnTo>
                <a:lnTo>
                  <a:pt x="2695094" y="1347194"/>
                </a:lnTo>
                <a:lnTo>
                  <a:pt x="2647954" y="1359352"/>
                </a:lnTo>
                <a:lnTo>
                  <a:pt x="2600457" y="1370194"/>
                </a:lnTo>
                <a:lnTo>
                  <a:pt x="2552644" y="1379724"/>
                </a:lnTo>
                <a:lnTo>
                  <a:pt x="2504552" y="1387948"/>
                </a:lnTo>
                <a:lnTo>
                  <a:pt x="2456223" y="1394870"/>
                </a:lnTo>
                <a:lnTo>
                  <a:pt x="2407694" y="1400494"/>
                </a:lnTo>
                <a:lnTo>
                  <a:pt x="2359005" y="1404826"/>
                </a:lnTo>
                <a:lnTo>
                  <a:pt x="2310195" y="1407870"/>
                </a:lnTo>
                <a:lnTo>
                  <a:pt x="2112745" y="1415447"/>
                </a:lnTo>
                <a:lnTo>
                  <a:pt x="1964936" y="1418861"/>
                </a:lnTo>
                <a:lnTo>
                  <a:pt x="1963443" y="1418881"/>
                </a:lnTo>
                <a:lnTo>
                  <a:pt x="2701981" y="1155926"/>
                </a:lnTo>
                <a:lnTo>
                  <a:pt x="2740393" y="1141420"/>
                </a:lnTo>
                <a:lnTo>
                  <a:pt x="2760143" y="1123895"/>
                </a:lnTo>
                <a:lnTo>
                  <a:pt x="2763820" y="1097450"/>
                </a:lnTo>
                <a:lnTo>
                  <a:pt x="2754013" y="1056186"/>
                </a:lnTo>
                <a:lnTo>
                  <a:pt x="2737791" y="1005410"/>
                </a:lnTo>
                <a:lnTo>
                  <a:pt x="2720675" y="961317"/>
                </a:lnTo>
                <a:lnTo>
                  <a:pt x="2682984" y="882952"/>
                </a:lnTo>
                <a:lnTo>
                  <a:pt x="2659818" y="836457"/>
                </a:lnTo>
                <a:lnTo>
                  <a:pt x="2636330" y="790173"/>
                </a:lnTo>
                <a:lnTo>
                  <a:pt x="2612514" y="744101"/>
                </a:lnTo>
                <a:lnTo>
                  <a:pt x="2588365" y="698244"/>
                </a:lnTo>
                <a:lnTo>
                  <a:pt x="2563875" y="652603"/>
                </a:lnTo>
                <a:lnTo>
                  <a:pt x="2539040" y="607181"/>
                </a:lnTo>
                <a:lnTo>
                  <a:pt x="2513852" y="561980"/>
                </a:lnTo>
                <a:lnTo>
                  <a:pt x="2488307" y="517002"/>
                </a:lnTo>
                <a:lnTo>
                  <a:pt x="2462397" y="472249"/>
                </a:lnTo>
                <a:lnTo>
                  <a:pt x="2436117" y="427724"/>
                </a:lnTo>
                <a:lnTo>
                  <a:pt x="2409461" y="383428"/>
                </a:lnTo>
                <a:lnTo>
                  <a:pt x="2382422" y="339364"/>
                </a:lnTo>
                <a:lnTo>
                  <a:pt x="2354995" y="295534"/>
                </a:lnTo>
                <a:lnTo>
                  <a:pt x="2327948" y="252619"/>
                </a:lnTo>
                <a:lnTo>
                  <a:pt x="2300740" y="209804"/>
                </a:lnTo>
                <a:lnTo>
                  <a:pt x="2273375" y="167090"/>
                </a:lnTo>
                <a:lnTo>
                  <a:pt x="2245856" y="124473"/>
                </a:lnTo>
                <a:lnTo>
                  <a:pt x="2218186" y="81951"/>
                </a:lnTo>
                <a:lnTo>
                  <a:pt x="2190370" y="39524"/>
                </a:lnTo>
                <a:lnTo>
                  <a:pt x="2164266" y="0"/>
                </a:lnTo>
                <a:close/>
              </a:path>
              <a:path w="2944495" h="4215130">
                <a:moveTo>
                  <a:pt x="0" y="1356532"/>
                </a:moveTo>
                <a:lnTo>
                  <a:pt x="1039040" y="1280467"/>
                </a:lnTo>
                <a:lnTo>
                  <a:pt x="1682129" y="1241547"/>
                </a:lnTo>
                <a:lnTo>
                  <a:pt x="1787188" y="1237742"/>
                </a:lnTo>
                <a:lnTo>
                  <a:pt x="2155975" y="1230223"/>
                </a:lnTo>
                <a:lnTo>
                  <a:pt x="2313993" y="1225349"/>
                </a:lnTo>
                <a:lnTo>
                  <a:pt x="2363443" y="1222226"/>
                </a:lnTo>
                <a:lnTo>
                  <a:pt x="2412668" y="1217645"/>
                </a:lnTo>
                <a:lnTo>
                  <a:pt x="2461644" y="1211543"/>
                </a:lnTo>
                <a:lnTo>
                  <a:pt x="2510348" y="1203853"/>
                </a:lnTo>
                <a:lnTo>
                  <a:pt x="2558756" y="1194512"/>
                </a:lnTo>
                <a:lnTo>
                  <a:pt x="2606847" y="1183453"/>
                </a:lnTo>
                <a:lnTo>
                  <a:pt x="2654596" y="1170613"/>
                </a:lnTo>
                <a:lnTo>
                  <a:pt x="2701981" y="1155926"/>
                </a:lnTo>
                <a:lnTo>
                  <a:pt x="1963443" y="1418881"/>
                </a:lnTo>
                <a:lnTo>
                  <a:pt x="1816856" y="1420091"/>
                </a:lnTo>
                <a:lnTo>
                  <a:pt x="1716953" y="1419980"/>
                </a:lnTo>
                <a:lnTo>
                  <a:pt x="1666644" y="1420528"/>
                </a:lnTo>
                <a:lnTo>
                  <a:pt x="1616422" y="1421580"/>
                </a:lnTo>
                <a:lnTo>
                  <a:pt x="1516202" y="1425036"/>
                </a:lnTo>
                <a:lnTo>
                  <a:pt x="1416221" y="1430024"/>
                </a:lnTo>
                <a:lnTo>
                  <a:pt x="0" y="1533539"/>
                </a:lnTo>
                <a:lnTo>
                  <a:pt x="0" y="1356532"/>
                </a:lnTo>
                <a:close/>
              </a:path>
            </a:pathLst>
          </a:custGeom>
          <a:solidFill>
            <a:srgbClr val="DBFFF4"/>
          </a:solidFill>
        </p:spPr>
        <p:txBody>
          <a:bodyPr wrap="square" lIns="0" tIns="0" rIns="0" bIns="0" rtlCol="0"/>
          <a:lstStyle/>
          <a:p>
            <a:endParaRPr/>
          </a:p>
        </p:txBody>
      </p:sp>
      <p:sp>
        <p:nvSpPr>
          <p:cNvPr id="6" name="Arrow: Pentagon 6">
            <a:extLst>
              <a:ext uri="{FF2B5EF4-FFF2-40B4-BE49-F238E27FC236}">
                <a16:creationId xmlns:a16="http://schemas.microsoft.com/office/drawing/2014/main" id="{7E1791B6-D618-0C3A-311E-209B1D71CC4C}"/>
              </a:ext>
            </a:extLst>
          </p:cNvPr>
          <p:cNvSpPr/>
          <p:nvPr/>
        </p:nvSpPr>
        <p:spPr>
          <a:xfrm>
            <a:off x="990600" y="457200"/>
            <a:ext cx="4556987" cy="838200"/>
          </a:xfrm>
          <a:prstGeom prst="homePlate">
            <a:avLst/>
          </a:prstGeom>
          <a:solidFill>
            <a:schemeClr val="accent5">
              <a:lumMod val="60000"/>
              <a:lumOff val="4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b="1" dirty="0" err="1">
                <a:latin typeface="Arial" panose="020B0604020202020204" pitchFamily="34" charset="0"/>
                <a:cs typeface="Arial" panose="020B0604020202020204" pitchFamily="34" charset="0"/>
              </a:rPr>
              <a:t>Phạm</a:t>
            </a:r>
            <a:r>
              <a:rPr lang="en-US" sz="2000" b="1" dirty="0">
                <a:latin typeface="Arial" panose="020B0604020202020204" pitchFamily="34" charset="0"/>
                <a:cs typeface="Arial" panose="020B0604020202020204" pitchFamily="34" charset="0"/>
              </a:rPr>
              <a:t> vi </a:t>
            </a:r>
            <a:r>
              <a:rPr lang="en-US" sz="2000" b="1" dirty="0" err="1">
                <a:latin typeface="Arial" panose="020B0604020202020204" pitchFamily="34" charset="0"/>
                <a:cs typeface="Arial" panose="020B0604020202020204" pitchFamily="34" charset="0"/>
              </a:rPr>
              <a:t>của</a:t>
            </a:r>
            <a:r>
              <a:rPr lang="en-US" sz="2000" b="1" dirty="0">
                <a:latin typeface="Arial" panose="020B0604020202020204" pitchFamily="34" charset="0"/>
                <a:cs typeface="Arial" panose="020B0604020202020204" pitchFamily="34" charset="0"/>
              </a:rPr>
              <a:t> website</a:t>
            </a:r>
          </a:p>
        </p:txBody>
      </p:sp>
      <p:sp>
        <p:nvSpPr>
          <p:cNvPr id="8" name="TextBox 7">
            <a:extLst>
              <a:ext uri="{FF2B5EF4-FFF2-40B4-BE49-F238E27FC236}">
                <a16:creationId xmlns:a16="http://schemas.microsoft.com/office/drawing/2014/main" id="{E5D023D4-AF1D-47F5-6DEB-1D0166EF3FB2}"/>
              </a:ext>
            </a:extLst>
          </p:cNvPr>
          <p:cNvSpPr txBox="1"/>
          <p:nvPr/>
        </p:nvSpPr>
        <p:spPr>
          <a:xfrm>
            <a:off x="664650" y="1430772"/>
            <a:ext cx="16327949" cy="6740307"/>
          </a:xfrm>
          <a:prstGeom prst="rect">
            <a:avLst/>
          </a:prstGeom>
          <a:noFill/>
        </p:spPr>
        <p:txBody>
          <a:bodyPr wrap="square" rtlCol="0">
            <a:spAutoFit/>
          </a:bodyPr>
          <a:lstStyle/>
          <a:p>
            <a:pPr marL="285750" indent="-285750" algn="just">
              <a:buFontTx/>
              <a:buChar char="-"/>
            </a:pPr>
            <a:r>
              <a:rPr lang="vi-VN" sz="3600" b="0" i="0" dirty="0">
                <a:effectLst/>
                <a:latin typeface="-apple-system"/>
              </a:rPr>
              <a:t>Thiết kế trang web: </a:t>
            </a:r>
            <a:r>
              <a:rPr lang="vi-VN" sz="3600" dirty="0">
                <a:latin typeface="-apple-system"/>
              </a:rPr>
              <a:t>Trang web được thiết kế</a:t>
            </a:r>
            <a:r>
              <a:rPr lang="vi-VN" sz="3600" b="0" i="0" dirty="0">
                <a:effectLst/>
                <a:latin typeface="-apple-system"/>
              </a:rPr>
              <a:t> dễ sử dụng để khách hàng có thể dễ dàng tìm kiếm sản phẩm và thanh toán.</a:t>
            </a:r>
          </a:p>
          <a:p>
            <a:pPr marL="285750" indent="-285750" algn="just">
              <a:buFontTx/>
              <a:buChar char="-"/>
            </a:pPr>
            <a:r>
              <a:rPr lang="vi-VN" sz="3600" b="0" i="0" dirty="0">
                <a:effectLst/>
                <a:latin typeface="-apple-system"/>
              </a:rPr>
              <a:t>Quản lý sản phẩm:  Người quản trị có thể quản lý, cập nhật thông tin sản phẩm, hình ảnh, giá cả, số lượng chi tiết khác về sản phẩm.</a:t>
            </a:r>
          </a:p>
          <a:p>
            <a:pPr marL="285750" indent="-285750" algn="just">
              <a:buFontTx/>
              <a:buChar char="-"/>
            </a:pPr>
            <a:r>
              <a:rPr lang="vi-VN" sz="3600" b="0" i="0" dirty="0">
                <a:effectLst/>
                <a:latin typeface="-apple-system"/>
              </a:rPr>
              <a:t>Giỏ hàng và thanh toán: Là nơi chứa các sản phẩm mà khách hàng có ý định mua và trình thanh toán các sản phẩm đã được chọn.</a:t>
            </a:r>
          </a:p>
          <a:p>
            <a:pPr marL="285750" indent="-285750" algn="just">
              <a:buFontTx/>
              <a:buChar char="-"/>
            </a:pPr>
            <a:r>
              <a:rPr lang="vi-VN" sz="3600" b="0" i="0" dirty="0">
                <a:effectLst/>
                <a:latin typeface="-apple-system"/>
              </a:rPr>
              <a:t>Quản lý đơn hàng: Hệ thống quản lý đơn hàng cho phép người quản trị theo dõi các đơn hàng đã được đặt hàng, xử lý đơn hàng và gửi thông tin về việc giao hàng cho khách hàng.</a:t>
            </a:r>
          </a:p>
          <a:p>
            <a:pPr marL="285750" indent="-285750" algn="just">
              <a:buFontTx/>
              <a:buChar char="-"/>
            </a:pPr>
            <a:r>
              <a:rPr lang="vi-VN" sz="3600" b="0" i="0" dirty="0">
                <a:effectLst/>
                <a:latin typeface="-apple-system"/>
              </a:rPr>
              <a:t>Tích hợp chức năng tìm kiếm: Chức năng tìm kiếm giúp khách hàng tìm kiếm sản phẩm một cách nhanh chóng và dễ dàng.</a:t>
            </a:r>
          </a:p>
          <a:p>
            <a:pPr algn="l"/>
            <a:endParaRPr lang="vi-VN" sz="3600" b="0" i="0" dirty="0">
              <a:effectLst/>
              <a:latin typeface="-apple-system"/>
            </a:endParaRPr>
          </a:p>
        </p:txBody>
      </p:sp>
    </p:spTree>
    <p:extLst>
      <p:ext uri="{BB962C8B-B14F-4D97-AF65-F5344CB8AC3E}">
        <p14:creationId xmlns:p14="http://schemas.microsoft.com/office/powerpoint/2010/main" val="2577869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7BA9C"/>
        </a:solidFill>
        <a:effectLst/>
      </p:bgPr>
    </p:bg>
    <p:spTree>
      <p:nvGrpSpPr>
        <p:cNvPr id="1" name=""/>
        <p:cNvGrpSpPr/>
        <p:nvPr/>
      </p:nvGrpSpPr>
      <p:grpSpPr>
        <a:xfrm>
          <a:off x="0" y="0"/>
          <a:ext cx="0" cy="0"/>
          <a:chOff x="0" y="0"/>
          <a:chExt cx="0" cy="0"/>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17550" y="4881690"/>
            <a:ext cx="3401595" cy="3661208"/>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V="1">
            <a:off x="6585253" y="1273563"/>
            <a:ext cx="2558747" cy="2186565"/>
          </a:xfrm>
          <a:prstGeom prst="rect">
            <a:avLst/>
          </a:prstGeom>
        </p:spPr>
      </p:pic>
      <p:pic>
        <p:nvPicPr>
          <p:cNvPr id="6" name="Picture 6"/>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04545" y="7149264"/>
            <a:ext cx="1450302" cy="1598529"/>
          </a:xfrm>
          <a:prstGeom prst="rect">
            <a:avLst/>
          </a:prstGeom>
        </p:spPr>
      </p:pic>
      <p:sp>
        <p:nvSpPr>
          <p:cNvPr id="14" name="TextBox 13">
            <a:extLst>
              <a:ext uri="{FF2B5EF4-FFF2-40B4-BE49-F238E27FC236}">
                <a16:creationId xmlns:a16="http://schemas.microsoft.com/office/drawing/2014/main" id="{BD4DAC1A-33FA-DD9E-F3C9-BBDC2B5E1D47}"/>
              </a:ext>
            </a:extLst>
          </p:cNvPr>
          <p:cNvSpPr txBox="1"/>
          <p:nvPr/>
        </p:nvSpPr>
        <p:spPr>
          <a:xfrm>
            <a:off x="4343400" y="8542898"/>
            <a:ext cx="11025186" cy="461665"/>
          </a:xfrm>
          <a:prstGeom prst="rect">
            <a:avLst/>
          </a:prstGeom>
          <a:noFill/>
        </p:spPr>
        <p:txBody>
          <a:bodyPr wrap="square">
            <a:spAutoFit/>
          </a:bodyPr>
          <a:lstStyle/>
          <a:p>
            <a:pPr algn="ctr"/>
            <a:r>
              <a:rPr lang="en-US" sz="2400" dirty="0"/>
              <a:t>Trang </a:t>
            </a:r>
            <a:r>
              <a:rPr lang="en-US" sz="2400" dirty="0" err="1"/>
              <a:t>quản</a:t>
            </a:r>
            <a:r>
              <a:rPr lang="en-US" sz="2400" dirty="0"/>
              <a:t> </a:t>
            </a:r>
            <a:r>
              <a:rPr lang="en-US" sz="2400" dirty="0" err="1"/>
              <a:t>trị</a:t>
            </a:r>
            <a:r>
              <a:rPr lang="en-US" sz="2400" dirty="0"/>
              <a:t> phpMyAdmin- </a:t>
            </a:r>
            <a:r>
              <a:rPr lang="en-US" sz="2400" dirty="0" err="1"/>
              <a:t>phần</a:t>
            </a:r>
            <a:r>
              <a:rPr lang="en-US" sz="2400" dirty="0"/>
              <a:t> </a:t>
            </a:r>
            <a:r>
              <a:rPr lang="en-US" sz="2400" dirty="0" err="1"/>
              <a:t>tạo</a:t>
            </a:r>
            <a:r>
              <a:rPr lang="en-US" sz="2400" dirty="0"/>
              <a:t> database</a:t>
            </a:r>
            <a:r>
              <a:rPr lang="en-VN" sz="2400" dirty="0"/>
              <a:t> </a:t>
            </a:r>
          </a:p>
        </p:txBody>
      </p:sp>
      <p:pic>
        <p:nvPicPr>
          <p:cNvPr id="3" name="Picture 2">
            <a:extLst>
              <a:ext uri="{FF2B5EF4-FFF2-40B4-BE49-F238E27FC236}">
                <a16:creationId xmlns:a16="http://schemas.microsoft.com/office/drawing/2014/main" id="{8F6BA8E2-354D-8DAE-BDB8-57CB9DA5337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4800" y="1263346"/>
            <a:ext cx="17328667" cy="6242354"/>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DCD7"/>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17707" y="-744880"/>
            <a:ext cx="10358574" cy="12096000"/>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67841" y="-1241739"/>
            <a:ext cx="6413133" cy="6889108"/>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330085" y="7159999"/>
            <a:ext cx="1813915" cy="1999306"/>
          </a:xfrm>
          <a:prstGeom prst="rect">
            <a:avLst/>
          </a:prstGeom>
        </p:spPr>
      </p:pic>
      <p:sp>
        <p:nvSpPr>
          <p:cNvPr id="17" name="TextBox 6">
            <a:extLst>
              <a:ext uri="{FF2B5EF4-FFF2-40B4-BE49-F238E27FC236}">
                <a16:creationId xmlns:a16="http://schemas.microsoft.com/office/drawing/2014/main" id="{29E4BBBF-16B1-B98B-5CC3-4590A4B68331}"/>
              </a:ext>
            </a:extLst>
          </p:cNvPr>
          <p:cNvSpPr txBox="1"/>
          <p:nvPr/>
        </p:nvSpPr>
        <p:spPr>
          <a:xfrm>
            <a:off x="3581400" y="9635340"/>
            <a:ext cx="10736649" cy="481489"/>
          </a:xfrm>
          <a:prstGeom prst="rect">
            <a:avLst/>
          </a:prstGeom>
        </p:spPr>
        <p:txBody>
          <a:bodyPr lIns="0" tIns="0" rIns="0" bIns="0" rtlCol="0" anchor="t">
            <a:spAutoFit/>
          </a:bodyPr>
          <a:lstStyle/>
          <a:p>
            <a:pPr marL="302259" lvl="1">
              <a:lnSpc>
                <a:spcPts val="3919"/>
              </a:lnSpc>
            </a:pPr>
            <a:r>
              <a:rPr lang="en-US" sz="2799" dirty="0">
                <a:latin typeface="Calistoga Bold"/>
              </a:rPr>
              <a:t>Trang web </a:t>
            </a:r>
            <a:r>
              <a:rPr lang="en-US" sz="2799" dirty="0" err="1">
                <a:latin typeface="Calistoga Bold"/>
              </a:rPr>
              <a:t>chính</a:t>
            </a:r>
            <a:r>
              <a:rPr lang="en-US" sz="2799" dirty="0">
                <a:latin typeface="Calistoga Bold"/>
              </a:rPr>
              <a:t> </a:t>
            </a:r>
            <a:r>
              <a:rPr lang="en-US" sz="2799" dirty="0" err="1">
                <a:latin typeface="Calistoga Bold"/>
              </a:rPr>
              <a:t>của</a:t>
            </a:r>
            <a:r>
              <a:rPr lang="en-US" sz="2799" dirty="0">
                <a:latin typeface="Calistoga Bold"/>
              </a:rPr>
              <a:t> </a:t>
            </a:r>
            <a:r>
              <a:rPr lang="en-US" sz="2799" dirty="0" err="1">
                <a:latin typeface="Calistoga Bold"/>
              </a:rPr>
              <a:t>ứng</a:t>
            </a:r>
            <a:r>
              <a:rPr lang="en-US" sz="2799" dirty="0">
                <a:latin typeface="Calistoga Bold"/>
              </a:rPr>
              <a:t> </a:t>
            </a:r>
            <a:r>
              <a:rPr lang="en-US" sz="2799" dirty="0" err="1">
                <a:latin typeface="Calistoga Bold"/>
              </a:rPr>
              <a:t>dụng</a:t>
            </a:r>
            <a:r>
              <a:rPr lang="en-US" sz="2799" dirty="0">
                <a:latin typeface="Calistoga Bold"/>
              </a:rPr>
              <a:t> – </a:t>
            </a:r>
            <a:r>
              <a:rPr lang="en-US" sz="2799" dirty="0" err="1">
                <a:latin typeface="Calistoga Bold"/>
              </a:rPr>
              <a:t>phần</a:t>
            </a:r>
            <a:r>
              <a:rPr lang="en-US" sz="2799" dirty="0">
                <a:latin typeface="Calistoga Bold"/>
              </a:rPr>
              <a:t> </a:t>
            </a:r>
            <a:r>
              <a:rPr lang="en-US" sz="2799" dirty="0" err="1">
                <a:latin typeface="Calistoga Bold"/>
              </a:rPr>
              <a:t>xem</a:t>
            </a:r>
            <a:r>
              <a:rPr lang="en-US" sz="2799" dirty="0">
                <a:latin typeface="Calistoga Bold"/>
              </a:rPr>
              <a:t>/</a:t>
            </a:r>
            <a:r>
              <a:rPr lang="en-US" sz="2799" dirty="0" err="1">
                <a:latin typeface="Calistoga Bold"/>
              </a:rPr>
              <a:t>chọn</a:t>
            </a:r>
            <a:r>
              <a:rPr lang="en-US" sz="2799" dirty="0">
                <a:latin typeface="Calistoga Bold"/>
              </a:rPr>
              <a:t> </a:t>
            </a:r>
            <a:r>
              <a:rPr lang="en-US" sz="2799" dirty="0" err="1">
                <a:latin typeface="Calistoga Bold"/>
              </a:rPr>
              <a:t>hàng</a:t>
            </a:r>
            <a:endParaRPr lang="en-US" sz="2799" dirty="0">
              <a:latin typeface="Calistoga Bold"/>
            </a:endParaRPr>
          </a:p>
        </p:txBody>
      </p:sp>
      <p:pic>
        <p:nvPicPr>
          <p:cNvPr id="5" name="Picture 4">
            <a:extLst>
              <a:ext uri="{FF2B5EF4-FFF2-40B4-BE49-F238E27FC236}">
                <a16:creationId xmlns:a16="http://schemas.microsoft.com/office/drawing/2014/main" id="{0A193272-3141-B49C-137D-42FED562EFC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0" y="0"/>
            <a:ext cx="8458200" cy="8724900"/>
          </a:xfrm>
          <a:prstGeom prst="rect">
            <a:avLst/>
          </a:prstGeom>
        </p:spPr>
      </p:pic>
      <p:pic>
        <p:nvPicPr>
          <p:cNvPr id="7" name="Picture 6">
            <a:extLst>
              <a:ext uri="{FF2B5EF4-FFF2-40B4-BE49-F238E27FC236}">
                <a16:creationId xmlns:a16="http://schemas.microsoft.com/office/drawing/2014/main" id="{2AF83DD0-0AEF-DB87-C6DF-FA6AC174888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68841" y="38100"/>
            <a:ext cx="9014359" cy="86868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DF1"/>
        </a:solidFill>
        <a:effectLst/>
      </p:bgPr>
    </p:bg>
    <p:spTree>
      <p:nvGrpSpPr>
        <p:cNvPr id="1" name=""/>
        <p:cNvGrpSpPr/>
        <p:nvPr/>
      </p:nvGrpSpPr>
      <p:grpSpPr>
        <a:xfrm>
          <a:off x="0" y="0"/>
          <a:ext cx="0" cy="0"/>
          <a:chOff x="0" y="0"/>
          <a:chExt cx="0" cy="0"/>
        </a:xfrm>
      </p:grpSpPr>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4228037" y="4180575"/>
            <a:ext cx="6956631" cy="7085457"/>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306255" y="-1119079"/>
            <a:ext cx="6034849" cy="6262579"/>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436842">
            <a:off x="1057374" y="2384215"/>
            <a:ext cx="2340418" cy="2392620"/>
          </a:xfrm>
          <a:prstGeom prst="rect">
            <a:avLst/>
          </a:prstGeom>
        </p:spPr>
      </p:pic>
      <p:pic>
        <p:nvPicPr>
          <p:cNvPr id="14" name="Picture 14"/>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88830" y="7424858"/>
            <a:ext cx="3429121" cy="3841174"/>
          </a:xfrm>
          <a:prstGeom prst="rect">
            <a:avLst/>
          </a:prstGeom>
        </p:spPr>
      </p:pic>
      <p:sp>
        <p:nvSpPr>
          <p:cNvPr id="18" name="TextBox 17">
            <a:extLst>
              <a:ext uri="{FF2B5EF4-FFF2-40B4-BE49-F238E27FC236}">
                <a16:creationId xmlns:a16="http://schemas.microsoft.com/office/drawing/2014/main" id="{FA13FA3E-6ADF-9E2B-E525-BC7C45C45F35}"/>
              </a:ext>
            </a:extLst>
          </p:cNvPr>
          <p:cNvSpPr txBox="1"/>
          <p:nvPr/>
        </p:nvSpPr>
        <p:spPr>
          <a:xfrm>
            <a:off x="3276600" y="9486900"/>
            <a:ext cx="11261558" cy="523220"/>
          </a:xfrm>
          <a:prstGeom prst="rect">
            <a:avLst/>
          </a:prstGeom>
          <a:noFill/>
        </p:spPr>
        <p:txBody>
          <a:bodyPr wrap="square">
            <a:spAutoFit/>
          </a:bodyPr>
          <a:lstStyle/>
          <a:p>
            <a:pPr algn="ctr"/>
            <a:r>
              <a:rPr lang="en-VN" sz="2800" dirty="0"/>
              <a:t>Giỏ hàng</a:t>
            </a:r>
          </a:p>
        </p:txBody>
      </p:sp>
      <p:pic>
        <p:nvPicPr>
          <p:cNvPr id="3" name="Picture 2">
            <a:extLst>
              <a:ext uri="{FF2B5EF4-FFF2-40B4-BE49-F238E27FC236}">
                <a16:creationId xmlns:a16="http://schemas.microsoft.com/office/drawing/2014/main" id="{B3372F8C-A809-C64F-BD6A-1A55189133BD}"/>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8959" y="706518"/>
            <a:ext cx="17272000" cy="7696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D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335619" y="2556121"/>
            <a:ext cx="4671238" cy="512810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261016" y="6110153"/>
            <a:ext cx="3731640" cy="3148147"/>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flipV="1">
            <a:off x="14366426" y="-939943"/>
            <a:ext cx="6183218" cy="6228516"/>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200406" y="7832122"/>
            <a:ext cx="2515259" cy="2852356"/>
          </a:xfrm>
          <a:prstGeom prst="rect">
            <a:avLst/>
          </a:prstGeom>
        </p:spPr>
      </p:pic>
      <p:pic>
        <p:nvPicPr>
          <p:cNvPr id="11" name="Picture 11"/>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3849656" y="-1085016"/>
            <a:ext cx="3356990" cy="3259332"/>
          </a:xfrm>
          <a:prstGeom prst="rect">
            <a:avLst/>
          </a:prstGeom>
        </p:spPr>
      </p:pic>
      <p:sp>
        <p:nvSpPr>
          <p:cNvPr id="15" name="TextBox 14">
            <a:extLst>
              <a:ext uri="{FF2B5EF4-FFF2-40B4-BE49-F238E27FC236}">
                <a16:creationId xmlns:a16="http://schemas.microsoft.com/office/drawing/2014/main" id="{B97DCD83-3B55-61A6-4B59-346F1A0EC546}"/>
              </a:ext>
            </a:extLst>
          </p:cNvPr>
          <p:cNvSpPr txBox="1"/>
          <p:nvPr/>
        </p:nvSpPr>
        <p:spPr>
          <a:xfrm>
            <a:off x="4191000" y="8497085"/>
            <a:ext cx="11451430" cy="523220"/>
          </a:xfrm>
          <a:prstGeom prst="rect">
            <a:avLst/>
          </a:prstGeom>
          <a:noFill/>
        </p:spPr>
        <p:txBody>
          <a:bodyPr wrap="square">
            <a:spAutoFit/>
          </a:bodyPr>
          <a:lstStyle/>
          <a:p>
            <a:pPr algn="ctr"/>
            <a:r>
              <a:rPr lang="en-VN" sz="2800" dirty="0"/>
              <a:t>Trang thanh toán</a:t>
            </a:r>
          </a:p>
        </p:txBody>
      </p:sp>
      <p:pic>
        <p:nvPicPr>
          <p:cNvPr id="5" name="Picture 4">
            <a:extLst>
              <a:ext uri="{FF2B5EF4-FFF2-40B4-BE49-F238E27FC236}">
                <a16:creationId xmlns:a16="http://schemas.microsoft.com/office/drawing/2014/main" id="{B0A9EE81-2605-72F3-AE29-EC64706CD92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1599" y="202491"/>
            <a:ext cx="17627600" cy="739163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DCD7"/>
        </a:solidFill>
        <a:effectLst/>
      </p:bgPr>
    </p:bg>
    <p:spTree>
      <p:nvGrpSpPr>
        <p:cNvPr id="1" name=""/>
        <p:cNvGrpSpPr/>
        <p:nvPr/>
      </p:nvGrpSpPr>
      <p:grpSpPr>
        <a:xfrm>
          <a:off x="0" y="0"/>
          <a:ext cx="0" cy="0"/>
          <a:chOff x="0" y="0"/>
          <a:chExt cx="0" cy="0"/>
        </a:xfrm>
      </p:grpSpPr>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3412356" y="8749996"/>
            <a:ext cx="5277691" cy="5405456"/>
          </a:xfrm>
          <a:prstGeom prst="rect">
            <a:avLst/>
          </a:prstGeom>
        </p:spPr>
      </p:pic>
      <p:pic>
        <p:nvPicPr>
          <p:cNvPr id="6" name="Picture 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590427" y="6880586"/>
            <a:ext cx="3337747" cy="3738820"/>
          </a:xfrm>
          <a:prstGeom prst="rect">
            <a:avLst/>
          </a:prstGeom>
        </p:spPr>
      </p:pic>
      <p:pic>
        <p:nvPicPr>
          <p:cNvPr id="7" name="Picture 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00020" y="6639060"/>
            <a:ext cx="4457439" cy="5979492"/>
          </a:xfrm>
          <a:prstGeom prst="rect">
            <a:avLst/>
          </a:prstGeom>
        </p:spPr>
      </p:pic>
      <p:pic>
        <p:nvPicPr>
          <p:cNvPr id="8" name="Picture 8"/>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322805" y="8680319"/>
            <a:ext cx="2808145" cy="2772405"/>
          </a:xfrm>
          <a:prstGeom prst="rect">
            <a:avLst/>
          </a:prstGeom>
        </p:spPr>
      </p:pic>
      <p:pic>
        <p:nvPicPr>
          <p:cNvPr id="9" name="Picture 9"/>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1028700" y="4283975"/>
            <a:ext cx="1448079" cy="1363827"/>
          </a:xfrm>
          <a:prstGeom prst="rect">
            <a:avLst/>
          </a:prstGeom>
        </p:spPr>
      </p:pic>
      <p:pic>
        <p:nvPicPr>
          <p:cNvPr id="10" name="Picture 10"/>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2124054" y="-804162"/>
            <a:ext cx="3006896" cy="2733541"/>
          </a:xfrm>
          <a:prstGeom prst="rect">
            <a:avLst/>
          </a:prstGeom>
        </p:spPr>
      </p:pic>
      <p:pic>
        <p:nvPicPr>
          <p:cNvPr id="11" name="Picture 11"/>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6241701" y="-209020"/>
            <a:ext cx="3074550" cy="3309202"/>
          </a:xfrm>
          <a:prstGeom prst="rect">
            <a:avLst/>
          </a:prstGeom>
        </p:spPr>
      </p:pic>
      <p:sp>
        <p:nvSpPr>
          <p:cNvPr id="15" name="TextBox 14">
            <a:extLst>
              <a:ext uri="{FF2B5EF4-FFF2-40B4-BE49-F238E27FC236}">
                <a16:creationId xmlns:a16="http://schemas.microsoft.com/office/drawing/2014/main" id="{0086641F-D6DA-3215-4791-12DF7F9F8686}"/>
              </a:ext>
            </a:extLst>
          </p:cNvPr>
          <p:cNvSpPr txBox="1"/>
          <p:nvPr/>
        </p:nvSpPr>
        <p:spPr>
          <a:xfrm>
            <a:off x="4014788" y="7630625"/>
            <a:ext cx="10258424" cy="461665"/>
          </a:xfrm>
          <a:prstGeom prst="rect">
            <a:avLst/>
          </a:prstGeom>
          <a:noFill/>
        </p:spPr>
        <p:txBody>
          <a:bodyPr wrap="square">
            <a:spAutoFit/>
          </a:bodyPr>
          <a:lstStyle/>
          <a:p>
            <a:pPr algn="ctr"/>
            <a:r>
              <a:rPr lang="en-VN" sz="2400" dirty="0"/>
              <a:t>Trang đăng nhập admin</a:t>
            </a:r>
          </a:p>
        </p:txBody>
      </p:sp>
      <p:pic>
        <p:nvPicPr>
          <p:cNvPr id="3" name="Picture 2">
            <a:extLst>
              <a:ext uri="{FF2B5EF4-FFF2-40B4-BE49-F238E27FC236}">
                <a16:creationId xmlns:a16="http://schemas.microsoft.com/office/drawing/2014/main" id="{A4729A2F-5B06-B1BF-6128-43448DDE759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387850" y="876300"/>
            <a:ext cx="9024506" cy="563236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DF1"/>
        </a:solidFill>
        <a:effectLst/>
      </p:bgPr>
    </p:bg>
    <p:spTree>
      <p:nvGrpSpPr>
        <p:cNvPr id="1" name=""/>
        <p:cNvGrpSpPr/>
        <p:nvPr/>
      </p:nvGrpSpPr>
      <p:grpSpPr>
        <a:xfrm>
          <a:off x="0" y="0"/>
          <a:ext cx="0" cy="0"/>
          <a:chOff x="0" y="0"/>
          <a:chExt cx="0" cy="0"/>
        </a:xfrm>
      </p:grpSpPr>
      <p:pic>
        <p:nvPicPr>
          <p:cNvPr id="8" name="Picture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48327" y="5619912"/>
            <a:ext cx="2910142" cy="4001445"/>
          </a:xfrm>
          <a:prstGeom prst="rect">
            <a:avLst/>
          </a:prstGeom>
        </p:spPr>
      </p:pic>
      <p:pic>
        <p:nvPicPr>
          <p:cNvPr id="9" name="Picture 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9843255" y="571933"/>
            <a:ext cx="1487142" cy="1655725"/>
          </a:xfrm>
          <a:prstGeom prst="rect">
            <a:avLst/>
          </a:prstGeom>
        </p:spPr>
      </p:pic>
      <p:sp>
        <p:nvSpPr>
          <p:cNvPr id="13" name="TextBox 12">
            <a:extLst>
              <a:ext uri="{FF2B5EF4-FFF2-40B4-BE49-F238E27FC236}">
                <a16:creationId xmlns:a16="http://schemas.microsoft.com/office/drawing/2014/main" id="{4BF8EBE8-3D0F-5FA7-EE1F-FD352150BDB4}"/>
              </a:ext>
            </a:extLst>
          </p:cNvPr>
          <p:cNvSpPr txBox="1"/>
          <p:nvPr/>
        </p:nvSpPr>
        <p:spPr>
          <a:xfrm>
            <a:off x="3733800" y="9105900"/>
            <a:ext cx="9829800" cy="523220"/>
          </a:xfrm>
          <a:prstGeom prst="rect">
            <a:avLst/>
          </a:prstGeom>
          <a:noFill/>
        </p:spPr>
        <p:txBody>
          <a:bodyPr wrap="square">
            <a:spAutoFit/>
          </a:bodyPr>
          <a:lstStyle/>
          <a:p>
            <a:pPr algn="ctr"/>
            <a:r>
              <a:rPr lang="en-VN" sz="2800" dirty="0">
                <a:latin typeface="Times New Roman" panose="02020603050405020304" pitchFamily="18" charset="0"/>
                <a:cs typeface="Times New Roman" panose="02020603050405020304" pitchFamily="18" charset="0"/>
              </a:rPr>
              <a:t>Trang quản lý danh mục  sản phẩm</a:t>
            </a:r>
          </a:p>
        </p:txBody>
      </p:sp>
      <p:pic>
        <p:nvPicPr>
          <p:cNvPr id="3" name="Picture 2">
            <a:extLst>
              <a:ext uri="{FF2B5EF4-FFF2-40B4-BE49-F238E27FC236}">
                <a16:creationId xmlns:a16="http://schemas.microsoft.com/office/drawing/2014/main" id="{46B9DFB4-A55B-844D-9642-9A318F65EA6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 y="571932"/>
            <a:ext cx="8305800" cy="7771967"/>
          </a:xfrm>
          <a:prstGeom prst="rect">
            <a:avLst/>
          </a:prstGeom>
        </p:spPr>
      </p:pic>
      <p:pic>
        <p:nvPicPr>
          <p:cNvPr id="5" name="Picture 4">
            <a:extLst>
              <a:ext uri="{FF2B5EF4-FFF2-40B4-BE49-F238E27FC236}">
                <a16:creationId xmlns:a16="http://schemas.microsoft.com/office/drawing/2014/main" id="{0CBFC00F-FD4B-7653-3C25-39141D07042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677400" y="571933"/>
            <a:ext cx="8305800" cy="7771967"/>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968</TotalTime>
  <Words>375</Words>
  <Application>Microsoft Macintosh PowerPoint</Application>
  <PresentationFormat>Custom</PresentationFormat>
  <Paragraphs>43</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Calistoga</vt:lpstr>
      <vt:lpstr>Calistoga Bold</vt:lpstr>
      <vt:lpstr>Times New Roman</vt:lpstr>
      <vt:lpstr>Calibri</vt:lpstr>
      <vt:lpstr>Public Sans</vt:lpstr>
      <vt:lpstr>-apple-system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Màu đào và Xanh lá Hình dạng Hữu cơ Hội thảo Thiền Hội thảo Trực tuyến Bản thuyết trình Keynote</dc:title>
  <cp:lastModifiedBy>Microsoft Office User</cp:lastModifiedBy>
  <cp:revision>11</cp:revision>
  <dcterms:created xsi:type="dcterms:W3CDTF">2006-08-16T00:00:00Z</dcterms:created>
  <dcterms:modified xsi:type="dcterms:W3CDTF">2023-04-14T06:23:08Z</dcterms:modified>
  <dc:identifier>DAFfUtNNNsk</dc:identifier>
</cp:coreProperties>
</file>